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71F1-0030-47AB-8CA9-F56C4539EE76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2102-4376-41AC-92E8-642680462F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370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71F1-0030-47AB-8CA9-F56C4539EE76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2102-4376-41AC-92E8-642680462F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881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71F1-0030-47AB-8CA9-F56C4539EE76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2102-4376-41AC-92E8-642680462F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85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71F1-0030-47AB-8CA9-F56C4539EE76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2102-4376-41AC-92E8-642680462F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538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71F1-0030-47AB-8CA9-F56C4539EE76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2102-4376-41AC-92E8-642680462F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025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71F1-0030-47AB-8CA9-F56C4539EE76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2102-4376-41AC-92E8-642680462F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578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71F1-0030-47AB-8CA9-F56C4539EE76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2102-4376-41AC-92E8-642680462F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62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71F1-0030-47AB-8CA9-F56C4539EE76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2102-4376-41AC-92E8-642680462F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215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71F1-0030-47AB-8CA9-F56C4539EE76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2102-4376-41AC-92E8-642680462F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583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71F1-0030-47AB-8CA9-F56C4539EE76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2102-4376-41AC-92E8-642680462F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2960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71F1-0030-47AB-8CA9-F56C4539EE76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2102-4376-41AC-92E8-642680462F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544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871F1-0030-47AB-8CA9-F56C4539EE76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32102-4376-41AC-92E8-642680462F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977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2985796" y="1800727"/>
            <a:ext cx="13809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R</a:t>
            </a:r>
            <a:endParaRPr lang="hu-HU" dirty="0"/>
          </a:p>
        </p:txBody>
      </p:sp>
      <p:cxnSp>
        <p:nvCxnSpPr>
          <p:cNvPr id="7" name="Egyenes összekötő 6"/>
          <p:cNvCxnSpPr>
            <a:stCxn id="5" idx="3"/>
          </p:cNvCxnSpPr>
          <p:nvPr/>
        </p:nvCxnSpPr>
        <p:spPr>
          <a:xfrm>
            <a:off x="4366727" y="1985393"/>
            <a:ext cx="307910" cy="19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Háromszög 11"/>
          <p:cNvSpPr/>
          <p:nvPr/>
        </p:nvSpPr>
        <p:spPr>
          <a:xfrm rot="5400000">
            <a:off x="2220686" y="1828800"/>
            <a:ext cx="378822" cy="326571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4" name="Egyenes összekötő 13"/>
          <p:cNvCxnSpPr/>
          <p:nvPr/>
        </p:nvCxnSpPr>
        <p:spPr>
          <a:xfrm>
            <a:off x="2573383" y="1802674"/>
            <a:ext cx="0" cy="3788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>
            <a:stCxn id="12" idx="3"/>
          </p:cNvCxnSpPr>
          <p:nvPr/>
        </p:nvCxnSpPr>
        <p:spPr>
          <a:xfrm flipH="1" flipV="1">
            <a:off x="2034073" y="1987420"/>
            <a:ext cx="212739" cy="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>
            <a:stCxn id="12" idx="0"/>
            <a:endCxn id="5" idx="1"/>
          </p:cNvCxnSpPr>
          <p:nvPr/>
        </p:nvCxnSpPr>
        <p:spPr>
          <a:xfrm flipV="1">
            <a:off x="2573383" y="1985393"/>
            <a:ext cx="412413" cy="66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Háromszög 23"/>
          <p:cNvSpPr/>
          <p:nvPr/>
        </p:nvSpPr>
        <p:spPr>
          <a:xfrm rot="5400000">
            <a:off x="2220685" y="2755642"/>
            <a:ext cx="378822" cy="326571"/>
          </a:xfrm>
          <a:prstGeom prst="triangl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5" name="Egyenes összekötő 24"/>
          <p:cNvCxnSpPr/>
          <p:nvPr/>
        </p:nvCxnSpPr>
        <p:spPr>
          <a:xfrm>
            <a:off x="2573382" y="2729516"/>
            <a:ext cx="0" cy="3788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>
            <a:stCxn id="24" idx="3"/>
          </p:cNvCxnSpPr>
          <p:nvPr/>
        </p:nvCxnSpPr>
        <p:spPr>
          <a:xfrm flipH="1" flipV="1">
            <a:off x="2034072" y="2914262"/>
            <a:ext cx="212739" cy="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>
            <a:stCxn id="24" idx="0"/>
            <a:endCxn id="32" idx="1"/>
          </p:cNvCxnSpPr>
          <p:nvPr/>
        </p:nvCxnSpPr>
        <p:spPr>
          <a:xfrm flipV="1">
            <a:off x="2573382" y="2910915"/>
            <a:ext cx="412414" cy="80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Háromszög 27"/>
          <p:cNvSpPr/>
          <p:nvPr/>
        </p:nvSpPr>
        <p:spPr>
          <a:xfrm rot="5400000">
            <a:off x="2220684" y="3677819"/>
            <a:ext cx="378822" cy="326571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9" name="Egyenes összekötő 28"/>
          <p:cNvCxnSpPr/>
          <p:nvPr/>
        </p:nvCxnSpPr>
        <p:spPr>
          <a:xfrm>
            <a:off x="2573381" y="3651693"/>
            <a:ext cx="0" cy="3788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>
            <a:stCxn id="28" idx="3"/>
          </p:cNvCxnSpPr>
          <p:nvPr/>
        </p:nvCxnSpPr>
        <p:spPr>
          <a:xfrm flipH="1" flipV="1">
            <a:off x="2034071" y="3836439"/>
            <a:ext cx="212739" cy="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>
            <a:stCxn id="28" idx="0"/>
            <a:endCxn id="35" idx="1"/>
          </p:cNvCxnSpPr>
          <p:nvPr/>
        </p:nvCxnSpPr>
        <p:spPr>
          <a:xfrm>
            <a:off x="2573381" y="3841105"/>
            <a:ext cx="412414" cy="47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zövegdoboz 31"/>
          <p:cNvSpPr txBox="1"/>
          <p:nvPr/>
        </p:nvSpPr>
        <p:spPr>
          <a:xfrm>
            <a:off x="2985796" y="2726249"/>
            <a:ext cx="13809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R</a:t>
            </a:r>
            <a:endParaRPr lang="hu-HU" dirty="0"/>
          </a:p>
        </p:txBody>
      </p:sp>
      <p:sp>
        <p:nvSpPr>
          <p:cNvPr id="35" name="Szövegdoboz 34"/>
          <p:cNvSpPr txBox="1"/>
          <p:nvPr/>
        </p:nvSpPr>
        <p:spPr>
          <a:xfrm>
            <a:off x="2985795" y="3661184"/>
            <a:ext cx="13809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R</a:t>
            </a:r>
            <a:endParaRPr lang="hu-HU" dirty="0"/>
          </a:p>
        </p:txBody>
      </p:sp>
      <p:cxnSp>
        <p:nvCxnSpPr>
          <p:cNvPr id="37" name="Egyenes összekötő 36"/>
          <p:cNvCxnSpPr>
            <a:stCxn id="32" idx="3"/>
          </p:cNvCxnSpPr>
          <p:nvPr/>
        </p:nvCxnSpPr>
        <p:spPr>
          <a:xfrm flipV="1">
            <a:off x="4366727" y="2910429"/>
            <a:ext cx="307910" cy="4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>
            <a:stCxn id="35" idx="3"/>
          </p:cNvCxnSpPr>
          <p:nvPr/>
        </p:nvCxnSpPr>
        <p:spPr>
          <a:xfrm flipV="1">
            <a:off x="4366726" y="3843477"/>
            <a:ext cx="307911" cy="23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nyíllal 43"/>
          <p:cNvCxnSpPr/>
          <p:nvPr/>
        </p:nvCxnSpPr>
        <p:spPr>
          <a:xfrm flipV="1">
            <a:off x="2410095" y="1558212"/>
            <a:ext cx="163286" cy="242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nyíllal 44"/>
          <p:cNvCxnSpPr/>
          <p:nvPr/>
        </p:nvCxnSpPr>
        <p:spPr>
          <a:xfrm flipV="1">
            <a:off x="2319122" y="1548800"/>
            <a:ext cx="163286" cy="242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nyíllal 45"/>
          <p:cNvCxnSpPr/>
          <p:nvPr/>
        </p:nvCxnSpPr>
        <p:spPr>
          <a:xfrm flipV="1">
            <a:off x="2410095" y="2483734"/>
            <a:ext cx="163286" cy="242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nyíllal 46"/>
          <p:cNvCxnSpPr/>
          <p:nvPr/>
        </p:nvCxnSpPr>
        <p:spPr>
          <a:xfrm flipV="1">
            <a:off x="2319122" y="2474322"/>
            <a:ext cx="163286" cy="242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nyíllal 47"/>
          <p:cNvCxnSpPr/>
          <p:nvPr/>
        </p:nvCxnSpPr>
        <p:spPr>
          <a:xfrm flipV="1">
            <a:off x="2410095" y="3410812"/>
            <a:ext cx="163286" cy="242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nyíllal 48"/>
          <p:cNvCxnSpPr/>
          <p:nvPr/>
        </p:nvCxnSpPr>
        <p:spPr>
          <a:xfrm flipV="1">
            <a:off x="2319122" y="3401400"/>
            <a:ext cx="163286" cy="242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4674637" y="1992086"/>
            <a:ext cx="0" cy="9268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 flipV="1">
            <a:off x="4674637" y="2928009"/>
            <a:ext cx="0" cy="915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gyenes összekötő 70"/>
          <p:cNvCxnSpPr/>
          <p:nvPr/>
        </p:nvCxnSpPr>
        <p:spPr>
          <a:xfrm flipV="1">
            <a:off x="4674637" y="2902808"/>
            <a:ext cx="646922" cy="76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Szövegdoboz 75"/>
          <p:cNvSpPr txBox="1"/>
          <p:nvPr/>
        </p:nvSpPr>
        <p:spPr>
          <a:xfrm>
            <a:off x="5430416" y="2726249"/>
            <a:ext cx="774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GND</a:t>
            </a:r>
            <a:endParaRPr lang="hu-HU" dirty="0"/>
          </a:p>
        </p:txBody>
      </p:sp>
      <p:sp>
        <p:nvSpPr>
          <p:cNvPr id="77" name="Háromszög 76"/>
          <p:cNvSpPr/>
          <p:nvPr/>
        </p:nvSpPr>
        <p:spPr>
          <a:xfrm rot="5400000">
            <a:off x="2220685" y="4871103"/>
            <a:ext cx="378822" cy="326571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78" name="Egyenes összekötő 77"/>
          <p:cNvCxnSpPr/>
          <p:nvPr/>
        </p:nvCxnSpPr>
        <p:spPr>
          <a:xfrm>
            <a:off x="2573382" y="4844977"/>
            <a:ext cx="0" cy="3788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>
            <a:stCxn id="77" idx="3"/>
          </p:cNvCxnSpPr>
          <p:nvPr/>
        </p:nvCxnSpPr>
        <p:spPr>
          <a:xfrm flipH="1" flipV="1">
            <a:off x="2034072" y="5029723"/>
            <a:ext cx="212739" cy="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>
            <a:stCxn id="77" idx="0"/>
            <a:endCxn id="85" idx="1"/>
          </p:cNvCxnSpPr>
          <p:nvPr/>
        </p:nvCxnSpPr>
        <p:spPr>
          <a:xfrm flipV="1">
            <a:off x="2573382" y="5026376"/>
            <a:ext cx="412414" cy="80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Háromszög 80"/>
          <p:cNvSpPr/>
          <p:nvPr/>
        </p:nvSpPr>
        <p:spPr>
          <a:xfrm rot="5400000">
            <a:off x="2220684" y="5793280"/>
            <a:ext cx="378822" cy="326571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2" name="Egyenes összekötő 81"/>
          <p:cNvCxnSpPr/>
          <p:nvPr/>
        </p:nvCxnSpPr>
        <p:spPr>
          <a:xfrm>
            <a:off x="2573381" y="5767154"/>
            <a:ext cx="0" cy="3788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/>
          <p:cNvCxnSpPr>
            <a:stCxn id="81" idx="3"/>
          </p:cNvCxnSpPr>
          <p:nvPr/>
        </p:nvCxnSpPr>
        <p:spPr>
          <a:xfrm flipH="1" flipV="1">
            <a:off x="2034071" y="5951900"/>
            <a:ext cx="212739" cy="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gyenes összekötő 83"/>
          <p:cNvCxnSpPr>
            <a:stCxn id="81" idx="0"/>
            <a:endCxn id="86" idx="1"/>
          </p:cNvCxnSpPr>
          <p:nvPr/>
        </p:nvCxnSpPr>
        <p:spPr>
          <a:xfrm>
            <a:off x="2573381" y="5956566"/>
            <a:ext cx="412414" cy="47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Szövegdoboz 84"/>
          <p:cNvSpPr txBox="1"/>
          <p:nvPr/>
        </p:nvSpPr>
        <p:spPr>
          <a:xfrm>
            <a:off x="2985796" y="4841710"/>
            <a:ext cx="13809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R</a:t>
            </a:r>
            <a:endParaRPr lang="hu-HU" dirty="0"/>
          </a:p>
        </p:txBody>
      </p:sp>
      <p:sp>
        <p:nvSpPr>
          <p:cNvPr id="86" name="Szövegdoboz 85"/>
          <p:cNvSpPr txBox="1"/>
          <p:nvPr/>
        </p:nvSpPr>
        <p:spPr>
          <a:xfrm>
            <a:off x="2985795" y="5776645"/>
            <a:ext cx="13809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R</a:t>
            </a:r>
            <a:endParaRPr lang="hu-HU" dirty="0"/>
          </a:p>
        </p:txBody>
      </p:sp>
      <p:cxnSp>
        <p:nvCxnSpPr>
          <p:cNvPr id="87" name="Egyenes összekötő 86"/>
          <p:cNvCxnSpPr>
            <a:stCxn id="85" idx="3"/>
          </p:cNvCxnSpPr>
          <p:nvPr/>
        </p:nvCxnSpPr>
        <p:spPr>
          <a:xfrm flipV="1">
            <a:off x="4366727" y="5025890"/>
            <a:ext cx="307910" cy="4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gyenes összekötő 87"/>
          <p:cNvCxnSpPr>
            <a:stCxn id="86" idx="3"/>
          </p:cNvCxnSpPr>
          <p:nvPr/>
        </p:nvCxnSpPr>
        <p:spPr>
          <a:xfrm flipV="1">
            <a:off x="4366726" y="5958938"/>
            <a:ext cx="307911" cy="23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gyenes összekötő nyíllal 88"/>
          <p:cNvCxnSpPr/>
          <p:nvPr/>
        </p:nvCxnSpPr>
        <p:spPr>
          <a:xfrm flipV="1">
            <a:off x="2410095" y="4599195"/>
            <a:ext cx="163286" cy="242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gyenes összekötő nyíllal 89"/>
          <p:cNvCxnSpPr/>
          <p:nvPr/>
        </p:nvCxnSpPr>
        <p:spPr>
          <a:xfrm flipV="1">
            <a:off x="2319122" y="4589783"/>
            <a:ext cx="163286" cy="242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nyíllal 90"/>
          <p:cNvCxnSpPr/>
          <p:nvPr/>
        </p:nvCxnSpPr>
        <p:spPr>
          <a:xfrm flipV="1">
            <a:off x="2410095" y="5526273"/>
            <a:ext cx="163286" cy="242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nyíllal 91"/>
          <p:cNvCxnSpPr/>
          <p:nvPr/>
        </p:nvCxnSpPr>
        <p:spPr>
          <a:xfrm flipV="1">
            <a:off x="2319122" y="5516861"/>
            <a:ext cx="163286" cy="2425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/>
          <p:nvPr/>
        </p:nvCxnSpPr>
        <p:spPr>
          <a:xfrm flipV="1">
            <a:off x="4674637" y="5043470"/>
            <a:ext cx="0" cy="915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gyenes összekötő 93"/>
          <p:cNvCxnSpPr/>
          <p:nvPr/>
        </p:nvCxnSpPr>
        <p:spPr>
          <a:xfrm flipV="1">
            <a:off x="4674637" y="5018269"/>
            <a:ext cx="646922" cy="76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zövegdoboz 94"/>
          <p:cNvSpPr txBox="1"/>
          <p:nvPr/>
        </p:nvSpPr>
        <p:spPr>
          <a:xfrm>
            <a:off x="5430416" y="4841710"/>
            <a:ext cx="774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GND</a:t>
            </a:r>
            <a:endParaRPr lang="hu-HU" dirty="0"/>
          </a:p>
        </p:txBody>
      </p:sp>
      <p:sp>
        <p:nvSpPr>
          <p:cNvPr id="96" name="Szövegdoboz 95"/>
          <p:cNvSpPr txBox="1"/>
          <p:nvPr/>
        </p:nvSpPr>
        <p:spPr>
          <a:xfrm>
            <a:off x="3249384" y="148878"/>
            <a:ext cx="51365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 smtClean="0"/>
              <a:t>Közlekedési lámpa</a:t>
            </a:r>
            <a:endParaRPr lang="hu-HU" sz="4000" dirty="0"/>
          </a:p>
        </p:txBody>
      </p:sp>
      <p:sp>
        <p:nvSpPr>
          <p:cNvPr id="97" name="Szövegdoboz 96"/>
          <p:cNvSpPr txBox="1"/>
          <p:nvPr/>
        </p:nvSpPr>
        <p:spPr>
          <a:xfrm>
            <a:off x="7058607" y="2679596"/>
            <a:ext cx="1506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Autók</a:t>
            </a:r>
            <a:endParaRPr lang="hu-HU" sz="2400" dirty="0"/>
          </a:p>
        </p:txBody>
      </p:sp>
      <p:sp>
        <p:nvSpPr>
          <p:cNvPr id="98" name="Szövegdoboz 97"/>
          <p:cNvSpPr txBox="1"/>
          <p:nvPr/>
        </p:nvSpPr>
        <p:spPr>
          <a:xfrm>
            <a:off x="6941972" y="5270371"/>
            <a:ext cx="1511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Gyalogos</a:t>
            </a:r>
            <a:endParaRPr lang="hu-HU" sz="2400" dirty="0"/>
          </a:p>
        </p:txBody>
      </p:sp>
      <p:sp>
        <p:nvSpPr>
          <p:cNvPr id="99" name="Szövegdoboz 98"/>
          <p:cNvSpPr txBox="1"/>
          <p:nvPr/>
        </p:nvSpPr>
        <p:spPr>
          <a:xfrm>
            <a:off x="815493" y="968386"/>
            <a:ext cx="1324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err="1" smtClean="0"/>
              <a:t>Arduino</a:t>
            </a:r>
            <a:r>
              <a:rPr lang="hu-HU" dirty="0" smtClean="0"/>
              <a:t> portok</a:t>
            </a:r>
            <a:endParaRPr lang="hu-HU" dirty="0"/>
          </a:p>
        </p:txBody>
      </p:sp>
      <p:sp>
        <p:nvSpPr>
          <p:cNvPr id="100" name="Szövegdoboz 99"/>
          <p:cNvSpPr txBox="1"/>
          <p:nvPr/>
        </p:nvSpPr>
        <p:spPr>
          <a:xfrm>
            <a:off x="1192448" y="1815313"/>
            <a:ext cx="541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4</a:t>
            </a:r>
            <a:endParaRPr lang="hu-HU" dirty="0"/>
          </a:p>
        </p:txBody>
      </p:sp>
      <p:sp>
        <p:nvSpPr>
          <p:cNvPr id="101" name="Szövegdoboz 100"/>
          <p:cNvSpPr txBox="1"/>
          <p:nvPr/>
        </p:nvSpPr>
        <p:spPr>
          <a:xfrm>
            <a:off x="1151392" y="2728910"/>
            <a:ext cx="541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5</a:t>
            </a:r>
            <a:endParaRPr lang="hu-HU" dirty="0"/>
          </a:p>
        </p:txBody>
      </p:sp>
      <p:sp>
        <p:nvSpPr>
          <p:cNvPr id="102" name="Szövegdoboz 101"/>
          <p:cNvSpPr txBox="1"/>
          <p:nvPr/>
        </p:nvSpPr>
        <p:spPr>
          <a:xfrm>
            <a:off x="1146726" y="3664332"/>
            <a:ext cx="541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6</a:t>
            </a:r>
            <a:endParaRPr lang="hu-HU" dirty="0"/>
          </a:p>
        </p:txBody>
      </p:sp>
      <p:sp>
        <p:nvSpPr>
          <p:cNvPr id="103" name="Szövegdoboz 102"/>
          <p:cNvSpPr txBox="1"/>
          <p:nvPr/>
        </p:nvSpPr>
        <p:spPr>
          <a:xfrm>
            <a:off x="1149526" y="4850878"/>
            <a:ext cx="541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7</a:t>
            </a:r>
            <a:endParaRPr lang="hu-HU" dirty="0"/>
          </a:p>
        </p:txBody>
      </p:sp>
      <p:sp>
        <p:nvSpPr>
          <p:cNvPr id="104" name="Szövegdoboz 103"/>
          <p:cNvSpPr txBox="1"/>
          <p:nvPr/>
        </p:nvSpPr>
        <p:spPr>
          <a:xfrm>
            <a:off x="1154658" y="5776482"/>
            <a:ext cx="541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8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055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Algoritmus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u="sng" dirty="0" smtClean="0"/>
              <a:t>Autóknak</a:t>
            </a:r>
            <a:endParaRPr lang="hu-HU" u="sng" dirty="0" smtClean="0"/>
          </a:p>
          <a:p>
            <a:r>
              <a:rPr lang="hu-HU" dirty="0" smtClean="0"/>
              <a:t>piros</a:t>
            </a:r>
            <a:r>
              <a:rPr lang="hu-HU" dirty="0" smtClean="0">
                <a:sym typeface="Wingdings" panose="05000000000000000000" pitchFamily="2" charset="2"/>
              </a:rPr>
              <a:t></a:t>
            </a:r>
            <a:r>
              <a:rPr lang="hu-HU" dirty="0" smtClean="0"/>
              <a:t>fel, vár</a:t>
            </a:r>
          </a:p>
          <a:p>
            <a:r>
              <a:rPr lang="hu-HU" dirty="0" smtClean="0"/>
              <a:t>sárga</a:t>
            </a:r>
            <a:r>
              <a:rPr lang="hu-HU" dirty="0" smtClean="0">
                <a:sym typeface="Wingdings" panose="05000000000000000000" pitchFamily="2" charset="2"/>
              </a:rPr>
              <a:t> fel, vár</a:t>
            </a:r>
          </a:p>
          <a:p>
            <a:r>
              <a:rPr lang="hu-HU" dirty="0">
                <a:sym typeface="Wingdings" panose="05000000000000000000" pitchFamily="2" charset="2"/>
              </a:rPr>
              <a:t>s</a:t>
            </a:r>
            <a:r>
              <a:rPr lang="hu-HU" dirty="0" smtClean="0">
                <a:sym typeface="Wingdings" panose="05000000000000000000" pitchFamily="2" charset="2"/>
              </a:rPr>
              <a:t>árga és piros</a:t>
            </a:r>
            <a:r>
              <a:rPr lang="hu-HU" dirty="0" smtClean="0">
                <a:sym typeface="Wingdings" panose="05000000000000000000" pitchFamily="2" charset="2"/>
              </a:rPr>
              <a:t> le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zöld  fel, vár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zöld</a:t>
            </a:r>
            <a:r>
              <a:rPr lang="hu-HU" dirty="0" smtClean="0">
                <a:sym typeface="Wingdings" panose="05000000000000000000" pitchFamily="2" charset="2"/>
              </a:rPr>
              <a:t> le, sárga fel, vár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sárga</a:t>
            </a:r>
            <a:r>
              <a:rPr lang="hu-HU" dirty="0" smtClean="0">
                <a:sym typeface="Wingdings" panose="05000000000000000000" pitchFamily="2" charset="2"/>
              </a:rPr>
              <a:t> le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u="sng" dirty="0" smtClean="0"/>
              <a:t>Gyalogosoknak</a:t>
            </a:r>
          </a:p>
          <a:p>
            <a:r>
              <a:rPr lang="hu-HU" dirty="0" smtClean="0"/>
              <a:t>zöld</a:t>
            </a:r>
            <a:r>
              <a:rPr lang="hu-HU" dirty="0" smtClean="0">
                <a:sym typeface="Wingdings" panose="05000000000000000000" pitchFamily="2" charset="2"/>
              </a:rPr>
              <a:t> fel, vár, zöld villog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zöld</a:t>
            </a:r>
            <a:r>
              <a:rPr lang="hu-HU" dirty="0" smtClean="0">
                <a:sym typeface="Wingdings" panose="05000000000000000000" pitchFamily="2" charset="2"/>
              </a:rPr>
              <a:t>  le, </a:t>
            </a:r>
            <a:r>
              <a:rPr lang="hu-HU" dirty="0" smtClean="0">
                <a:sym typeface="Wingdings" panose="05000000000000000000" pitchFamily="2" charset="2"/>
              </a:rPr>
              <a:t>piros</a:t>
            </a:r>
            <a:r>
              <a:rPr lang="hu-HU" dirty="0" smtClean="0">
                <a:sym typeface="Wingdings" panose="05000000000000000000" pitchFamily="2" charset="2"/>
              </a:rPr>
              <a:t> fel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 vár</a:t>
            </a:r>
            <a:endParaRPr lang="hu-HU" dirty="0">
              <a:sym typeface="Wingdings" panose="05000000000000000000" pitchFamily="2" charset="2"/>
            </a:endParaRPr>
          </a:p>
          <a:p>
            <a:r>
              <a:rPr lang="hu-HU" dirty="0" smtClean="0">
                <a:sym typeface="Wingdings" panose="05000000000000000000" pitchFamily="2" charset="2"/>
              </a:rPr>
              <a:t> vár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 vár</a:t>
            </a:r>
            <a:endParaRPr lang="hu-HU" dirty="0">
              <a:sym typeface="Wingdings" panose="05000000000000000000" pitchFamily="2" charset="2"/>
            </a:endParaRPr>
          </a:p>
          <a:p>
            <a:r>
              <a:rPr lang="hu-HU" dirty="0" smtClean="0">
                <a:sym typeface="Wingdings" panose="05000000000000000000" pitchFamily="2" charset="2"/>
              </a:rPr>
              <a:t>piros</a:t>
            </a:r>
            <a:r>
              <a:rPr lang="hu-HU" dirty="0" smtClean="0">
                <a:sym typeface="Wingdings" panose="05000000000000000000" pitchFamily="2" charset="2"/>
              </a:rPr>
              <a:t> le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60830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78</Words>
  <Application>Microsoft Office PowerPoint</Application>
  <PresentationFormat>Szélesvásznú</PresentationFormat>
  <Paragraphs>31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Office-téma</vt:lpstr>
      <vt:lpstr>PowerPoint bemutató</vt:lpstr>
      <vt:lpstr>Algoritmus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OP</dc:creator>
  <cp:lastModifiedBy>OP</cp:lastModifiedBy>
  <cp:revision>4</cp:revision>
  <dcterms:created xsi:type="dcterms:W3CDTF">2016-03-31T15:47:02Z</dcterms:created>
  <dcterms:modified xsi:type="dcterms:W3CDTF">2016-03-31T15:59:05Z</dcterms:modified>
</cp:coreProperties>
</file>