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8" r:id="rId12"/>
    <p:sldId id="267" r:id="rId13"/>
    <p:sldId id="268" r:id="rId1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0000"/>
    <a:srgbClr val="004C22"/>
    <a:srgbClr val="7A7700"/>
    <a:srgbClr val="A4A000"/>
    <a:srgbClr val="A20000"/>
    <a:srgbClr val="B4B000"/>
    <a:srgbClr val="00602B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90" autoAdjust="0"/>
    <p:restoredTop sz="94660"/>
  </p:normalViewPr>
  <p:slideViewPr>
    <p:cSldViewPr snapToGrid="0">
      <p:cViewPr varScale="1">
        <p:scale>
          <a:sx n="91" d="100"/>
          <a:sy n="91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BE87-B533-4D23-A43B-6BB2D7F481A8}" type="datetimeFigureOut">
              <a:rPr lang="hu-HU" smtClean="0"/>
              <a:t>2016.04.08.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CF1BF-FF0B-4ED2-9D8F-BF80EEA2B6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90696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BE87-B533-4D23-A43B-6BB2D7F481A8}" type="datetimeFigureOut">
              <a:rPr lang="hu-HU" smtClean="0"/>
              <a:t>2016.04.08.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CF1BF-FF0B-4ED2-9D8F-BF80EEA2B6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84067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BE87-B533-4D23-A43B-6BB2D7F481A8}" type="datetimeFigureOut">
              <a:rPr lang="hu-HU" smtClean="0"/>
              <a:t>2016.04.08.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CF1BF-FF0B-4ED2-9D8F-BF80EEA2B6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0869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BE87-B533-4D23-A43B-6BB2D7F481A8}" type="datetimeFigureOut">
              <a:rPr lang="hu-HU" smtClean="0"/>
              <a:t>2016.04.08.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CF1BF-FF0B-4ED2-9D8F-BF80EEA2B6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22637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BE87-B533-4D23-A43B-6BB2D7F481A8}" type="datetimeFigureOut">
              <a:rPr lang="hu-HU" smtClean="0"/>
              <a:t>2016.04.08.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CF1BF-FF0B-4ED2-9D8F-BF80EEA2B6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65034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BE87-B533-4D23-A43B-6BB2D7F481A8}" type="datetimeFigureOut">
              <a:rPr lang="hu-HU" smtClean="0"/>
              <a:t>2016.04.08.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CF1BF-FF0B-4ED2-9D8F-BF80EEA2B6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9139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BE87-B533-4D23-A43B-6BB2D7F481A8}" type="datetimeFigureOut">
              <a:rPr lang="hu-HU" smtClean="0"/>
              <a:t>2016.04.08.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CF1BF-FF0B-4ED2-9D8F-BF80EEA2B6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0425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BE87-B533-4D23-A43B-6BB2D7F481A8}" type="datetimeFigureOut">
              <a:rPr lang="hu-HU" smtClean="0"/>
              <a:t>2016.04.08.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CF1BF-FF0B-4ED2-9D8F-BF80EEA2B6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0965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BE87-B533-4D23-A43B-6BB2D7F481A8}" type="datetimeFigureOut">
              <a:rPr lang="hu-HU" smtClean="0"/>
              <a:t>2016.04.08.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CF1BF-FF0B-4ED2-9D8F-BF80EEA2B6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328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BE87-B533-4D23-A43B-6BB2D7F481A8}" type="datetimeFigureOut">
              <a:rPr lang="hu-HU" smtClean="0"/>
              <a:t>2016.04.08.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CF1BF-FF0B-4ED2-9D8F-BF80EEA2B6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7674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BE87-B533-4D23-A43B-6BB2D7F481A8}" type="datetimeFigureOut">
              <a:rPr lang="hu-HU" smtClean="0"/>
              <a:t>2016.04.08.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CF1BF-FF0B-4ED2-9D8F-BF80EEA2B6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86967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FBE87-B533-4D23-A43B-6BB2D7F481A8}" type="datetimeFigureOut">
              <a:rPr lang="hu-HU" smtClean="0"/>
              <a:t>2016.04.08.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CF1BF-FF0B-4ED2-9D8F-BF80EEA2B6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9606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Csoportba foglalás 8"/>
          <p:cNvGrpSpPr/>
          <p:nvPr/>
        </p:nvGrpSpPr>
        <p:grpSpPr>
          <a:xfrm>
            <a:off x="365759" y="817580"/>
            <a:ext cx="2850777" cy="5314277"/>
            <a:chOff x="1301675" y="817582"/>
            <a:chExt cx="2850777" cy="5314277"/>
          </a:xfrm>
        </p:grpSpPr>
        <p:sp>
          <p:nvSpPr>
            <p:cNvPr id="4" name="Téglalap 3"/>
            <p:cNvSpPr/>
            <p:nvPr/>
          </p:nvSpPr>
          <p:spPr>
            <a:xfrm>
              <a:off x="1301675" y="817582"/>
              <a:ext cx="2850777" cy="531427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" name="Ellipszis 4"/>
            <p:cNvSpPr/>
            <p:nvPr/>
          </p:nvSpPr>
          <p:spPr>
            <a:xfrm>
              <a:off x="2060090" y="1151068"/>
              <a:ext cx="1348292" cy="132767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" name="Ellipszis 6"/>
            <p:cNvSpPr/>
            <p:nvPr/>
          </p:nvSpPr>
          <p:spPr>
            <a:xfrm>
              <a:off x="2060090" y="2837777"/>
              <a:ext cx="1348292" cy="1327672"/>
            </a:xfrm>
            <a:prstGeom prst="ellipse">
              <a:avLst/>
            </a:prstGeom>
            <a:solidFill>
              <a:srgbClr val="7A77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8" name="Ellipszis 7"/>
            <p:cNvSpPr/>
            <p:nvPr/>
          </p:nvSpPr>
          <p:spPr>
            <a:xfrm>
              <a:off x="2060090" y="4524487"/>
              <a:ext cx="1348292" cy="1327672"/>
            </a:xfrm>
            <a:prstGeom prst="ellipse">
              <a:avLst/>
            </a:prstGeom>
            <a:solidFill>
              <a:srgbClr val="004C2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13" name="Csoportba foglalás 12"/>
          <p:cNvGrpSpPr/>
          <p:nvPr/>
        </p:nvGrpSpPr>
        <p:grpSpPr>
          <a:xfrm>
            <a:off x="9059730" y="817578"/>
            <a:ext cx="2850777" cy="5314277"/>
            <a:chOff x="8080784" y="817581"/>
            <a:chExt cx="2850777" cy="5314277"/>
          </a:xfrm>
        </p:grpSpPr>
        <p:sp>
          <p:nvSpPr>
            <p:cNvPr id="10" name="Téglalap 9"/>
            <p:cNvSpPr/>
            <p:nvPr/>
          </p:nvSpPr>
          <p:spPr>
            <a:xfrm>
              <a:off x="8080784" y="817581"/>
              <a:ext cx="2850777" cy="531427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1" name="Ellipszis 10"/>
            <p:cNvSpPr/>
            <p:nvPr/>
          </p:nvSpPr>
          <p:spPr>
            <a:xfrm>
              <a:off x="8371240" y="1032734"/>
              <a:ext cx="2214284" cy="2138530"/>
            </a:xfrm>
            <a:prstGeom prst="ellipse">
              <a:avLst/>
            </a:prstGeom>
            <a:solidFill>
              <a:srgbClr val="76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2" name="Ellipszis 11"/>
            <p:cNvSpPr/>
            <p:nvPr/>
          </p:nvSpPr>
          <p:spPr>
            <a:xfrm>
              <a:off x="8371240" y="3713629"/>
              <a:ext cx="2214284" cy="213853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aphicFrame>
        <p:nvGraphicFramePr>
          <p:cNvPr id="16" name="Táblázat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388281"/>
              </p:ext>
            </p:extLst>
          </p:nvPr>
        </p:nvGraphicFramePr>
        <p:xfrm>
          <a:off x="3689870" y="817578"/>
          <a:ext cx="5034580" cy="5314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7290"/>
                <a:gridCol w="2517290"/>
              </a:tblGrid>
              <a:tr h="5314277">
                <a:tc>
                  <a:txBody>
                    <a:bodyPr/>
                    <a:lstStyle/>
                    <a:p>
                      <a:r>
                        <a:rPr lang="hu-HU" sz="2800" dirty="0" smtClean="0">
                          <a:solidFill>
                            <a:schemeClr val="bg1"/>
                          </a:solidFill>
                        </a:rPr>
                        <a:t>Lekapcsol</a:t>
                      </a:r>
                      <a:r>
                        <a:rPr lang="hu-HU" sz="2800" baseline="0" dirty="0" smtClean="0">
                          <a:solidFill>
                            <a:schemeClr val="bg1"/>
                          </a:solidFill>
                        </a:rPr>
                        <a:t> a sárga, piros felkapcsol</a:t>
                      </a:r>
                      <a:endParaRPr lang="hu-HU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800" dirty="0" smtClean="0"/>
                        <a:t>Gyalogos</a:t>
                      </a:r>
                      <a:r>
                        <a:rPr lang="hu-HU" sz="2800" baseline="0" dirty="0" smtClean="0"/>
                        <a:t> zöld felkapcsol</a:t>
                      </a:r>
                      <a:endParaRPr lang="hu-HU" sz="28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9986387"/>
      </p:ext>
    </p:extLst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Csoportba foglalás 8"/>
          <p:cNvGrpSpPr/>
          <p:nvPr/>
        </p:nvGrpSpPr>
        <p:grpSpPr>
          <a:xfrm>
            <a:off x="365759" y="817580"/>
            <a:ext cx="2850777" cy="5314277"/>
            <a:chOff x="1301675" y="817582"/>
            <a:chExt cx="2850777" cy="5314277"/>
          </a:xfrm>
        </p:grpSpPr>
        <p:sp>
          <p:nvSpPr>
            <p:cNvPr id="4" name="Téglalap 3"/>
            <p:cNvSpPr/>
            <p:nvPr/>
          </p:nvSpPr>
          <p:spPr>
            <a:xfrm>
              <a:off x="1301675" y="817582"/>
              <a:ext cx="2850777" cy="531427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" name="Ellipszis 4"/>
            <p:cNvSpPr/>
            <p:nvPr/>
          </p:nvSpPr>
          <p:spPr>
            <a:xfrm>
              <a:off x="2060090" y="1151068"/>
              <a:ext cx="1348292" cy="132767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" name="Ellipszis 6"/>
            <p:cNvSpPr/>
            <p:nvPr/>
          </p:nvSpPr>
          <p:spPr>
            <a:xfrm>
              <a:off x="2060090" y="2837777"/>
              <a:ext cx="1348292" cy="1327672"/>
            </a:xfrm>
            <a:prstGeom prst="ellipse">
              <a:avLst/>
            </a:prstGeom>
            <a:solidFill>
              <a:srgbClr val="7A77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8" name="Ellipszis 7"/>
            <p:cNvSpPr/>
            <p:nvPr/>
          </p:nvSpPr>
          <p:spPr>
            <a:xfrm>
              <a:off x="2060090" y="4524487"/>
              <a:ext cx="1348292" cy="1327672"/>
            </a:xfrm>
            <a:prstGeom prst="ellipse">
              <a:avLst/>
            </a:prstGeom>
            <a:solidFill>
              <a:srgbClr val="004C2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13" name="Csoportba foglalás 12"/>
          <p:cNvGrpSpPr/>
          <p:nvPr/>
        </p:nvGrpSpPr>
        <p:grpSpPr>
          <a:xfrm>
            <a:off x="9059730" y="817578"/>
            <a:ext cx="2850777" cy="5314277"/>
            <a:chOff x="8080784" y="817581"/>
            <a:chExt cx="2850777" cy="5314277"/>
          </a:xfrm>
        </p:grpSpPr>
        <p:sp>
          <p:nvSpPr>
            <p:cNvPr id="10" name="Téglalap 9"/>
            <p:cNvSpPr/>
            <p:nvPr/>
          </p:nvSpPr>
          <p:spPr>
            <a:xfrm>
              <a:off x="8080784" y="817581"/>
              <a:ext cx="2850777" cy="531427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1" name="Ellipszis 10"/>
            <p:cNvSpPr/>
            <p:nvPr/>
          </p:nvSpPr>
          <p:spPr>
            <a:xfrm>
              <a:off x="8371240" y="1032734"/>
              <a:ext cx="2214284" cy="2138530"/>
            </a:xfrm>
            <a:prstGeom prst="ellipse">
              <a:avLst/>
            </a:prstGeom>
            <a:solidFill>
              <a:srgbClr val="76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2" name="Ellipszis 11"/>
            <p:cNvSpPr/>
            <p:nvPr/>
          </p:nvSpPr>
          <p:spPr>
            <a:xfrm>
              <a:off x="8371240" y="3713629"/>
              <a:ext cx="2214284" cy="213853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aphicFrame>
        <p:nvGraphicFramePr>
          <p:cNvPr id="16" name="Táblázat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432252"/>
              </p:ext>
            </p:extLst>
          </p:nvPr>
        </p:nvGraphicFramePr>
        <p:xfrm>
          <a:off x="3689870" y="817578"/>
          <a:ext cx="5034580" cy="5314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7290"/>
                <a:gridCol w="2517290"/>
              </a:tblGrid>
              <a:tr h="5314277">
                <a:tc>
                  <a:txBody>
                    <a:bodyPr/>
                    <a:lstStyle/>
                    <a:p>
                      <a:r>
                        <a:rPr lang="hu-HU" sz="2800" dirty="0" smtClean="0">
                          <a:solidFill>
                            <a:schemeClr val="bg1"/>
                          </a:solidFill>
                        </a:rPr>
                        <a:t>Vár</a:t>
                      </a:r>
                      <a:endParaRPr lang="hu-HU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800" dirty="0" smtClean="0"/>
                        <a:t>Gyalogos</a:t>
                      </a:r>
                      <a:r>
                        <a:rPr lang="hu-HU" sz="2800" baseline="0" dirty="0" smtClean="0"/>
                        <a:t> zöld villog</a:t>
                      </a:r>
                      <a:endParaRPr lang="hu-HU" sz="28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8926922"/>
      </p:ext>
    </p:extLst>
  </p:cSld>
  <p:clrMapOvr>
    <a:masterClrMapping/>
  </p:clrMapOvr>
  <p:transition advClick="0" advTm="5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Csoportba foglalás 8"/>
          <p:cNvGrpSpPr/>
          <p:nvPr/>
        </p:nvGrpSpPr>
        <p:grpSpPr>
          <a:xfrm>
            <a:off x="365759" y="817580"/>
            <a:ext cx="2850777" cy="5314277"/>
            <a:chOff x="1301675" y="817582"/>
            <a:chExt cx="2850777" cy="5314277"/>
          </a:xfrm>
        </p:grpSpPr>
        <p:sp>
          <p:nvSpPr>
            <p:cNvPr id="4" name="Téglalap 3"/>
            <p:cNvSpPr/>
            <p:nvPr/>
          </p:nvSpPr>
          <p:spPr>
            <a:xfrm>
              <a:off x="1301675" y="817582"/>
              <a:ext cx="2850777" cy="531427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" name="Ellipszis 4"/>
            <p:cNvSpPr/>
            <p:nvPr/>
          </p:nvSpPr>
          <p:spPr>
            <a:xfrm>
              <a:off x="2060090" y="1151068"/>
              <a:ext cx="1348292" cy="132767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" name="Ellipszis 6"/>
            <p:cNvSpPr/>
            <p:nvPr/>
          </p:nvSpPr>
          <p:spPr>
            <a:xfrm>
              <a:off x="2060090" y="2837777"/>
              <a:ext cx="1348292" cy="1327672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8" name="Ellipszis 7"/>
            <p:cNvSpPr/>
            <p:nvPr/>
          </p:nvSpPr>
          <p:spPr>
            <a:xfrm>
              <a:off x="2060090" y="4524487"/>
              <a:ext cx="1348292" cy="1327672"/>
            </a:xfrm>
            <a:prstGeom prst="ellipse">
              <a:avLst/>
            </a:prstGeom>
            <a:solidFill>
              <a:srgbClr val="004C2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13" name="Csoportba foglalás 12"/>
          <p:cNvGrpSpPr/>
          <p:nvPr/>
        </p:nvGrpSpPr>
        <p:grpSpPr>
          <a:xfrm>
            <a:off x="9059730" y="817578"/>
            <a:ext cx="2850777" cy="5314277"/>
            <a:chOff x="8080784" y="817581"/>
            <a:chExt cx="2850777" cy="5314277"/>
          </a:xfrm>
        </p:grpSpPr>
        <p:sp>
          <p:nvSpPr>
            <p:cNvPr id="10" name="Téglalap 9"/>
            <p:cNvSpPr/>
            <p:nvPr/>
          </p:nvSpPr>
          <p:spPr>
            <a:xfrm>
              <a:off x="8080784" y="817581"/>
              <a:ext cx="2850777" cy="531427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1" name="Ellipszis 10"/>
            <p:cNvSpPr/>
            <p:nvPr/>
          </p:nvSpPr>
          <p:spPr>
            <a:xfrm>
              <a:off x="8371240" y="1032734"/>
              <a:ext cx="2214284" cy="213853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2" name="Ellipszis 11"/>
            <p:cNvSpPr/>
            <p:nvPr/>
          </p:nvSpPr>
          <p:spPr>
            <a:xfrm>
              <a:off x="8371240" y="3713629"/>
              <a:ext cx="2214284" cy="2138530"/>
            </a:xfrm>
            <a:prstGeom prst="ellipse">
              <a:avLst/>
            </a:prstGeom>
            <a:solidFill>
              <a:srgbClr val="004C2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aphicFrame>
        <p:nvGraphicFramePr>
          <p:cNvPr id="16" name="Táblázat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274755"/>
              </p:ext>
            </p:extLst>
          </p:nvPr>
        </p:nvGraphicFramePr>
        <p:xfrm>
          <a:off x="3689870" y="817578"/>
          <a:ext cx="5034580" cy="5314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7290"/>
                <a:gridCol w="2517290"/>
              </a:tblGrid>
              <a:tr h="5314277">
                <a:tc>
                  <a:txBody>
                    <a:bodyPr/>
                    <a:lstStyle/>
                    <a:p>
                      <a:r>
                        <a:rPr lang="hu-HU" sz="2800" dirty="0" smtClean="0">
                          <a:solidFill>
                            <a:schemeClr val="bg1"/>
                          </a:solidFill>
                        </a:rPr>
                        <a:t>Felkapcsol a sárga a pirossal együtt</a:t>
                      </a:r>
                      <a:endParaRPr lang="hu-HU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800" dirty="0" smtClean="0"/>
                        <a:t>Lekapcsol a gyalogos</a:t>
                      </a:r>
                      <a:r>
                        <a:rPr lang="hu-HU" sz="2800" baseline="0" dirty="0" smtClean="0"/>
                        <a:t> zöld, felkapcsol a gyalogos piros</a:t>
                      </a:r>
                      <a:endParaRPr lang="hu-HU" sz="28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5212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8000"/>
    </mc:Choice>
    <mc:Fallback>
      <p:transition spd="slow" advClick="0" advTm="8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Csoportba foglalás 8"/>
          <p:cNvGrpSpPr/>
          <p:nvPr/>
        </p:nvGrpSpPr>
        <p:grpSpPr>
          <a:xfrm>
            <a:off x="365759" y="817580"/>
            <a:ext cx="2850777" cy="5314277"/>
            <a:chOff x="1301675" y="817582"/>
            <a:chExt cx="2850777" cy="5314277"/>
          </a:xfrm>
        </p:grpSpPr>
        <p:sp>
          <p:nvSpPr>
            <p:cNvPr id="4" name="Téglalap 3"/>
            <p:cNvSpPr/>
            <p:nvPr/>
          </p:nvSpPr>
          <p:spPr>
            <a:xfrm>
              <a:off x="1301675" y="817582"/>
              <a:ext cx="2850777" cy="531427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" name="Ellipszis 4"/>
            <p:cNvSpPr/>
            <p:nvPr/>
          </p:nvSpPr>
          <p:spPr>
            <a:xfrm>
              <a:off x="2060090" y="1151068"/>
              <a:ext cx="1348292" cy="1327672"/>
            </a:xfrm>
            <a:prstGeom prst="ellipse">
              <a:avLst/>
            </a:prstGeom>
            <a:solidFill>
              <a:srgbClr val="76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" name="Ellipszis 6"/>
            <p:cNvSpPr/>
            <p:nvPr/>
          </p:nvSpPr>
          <p:spPr>
            <a:xfrm>
              <a:off x="2060090" y="2837777"/>
              <a:ext cx="1348292" cy="1327672"/>
            </a:xfrm>
            <a:prstGeom prst="ellipse">
              <a:avLst/>
            </a:prstGeom>
            <a:solidFill>
              <a:srgbClr val="7A77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8" name="Ellipszis 7"/>
            <p:cNvSpPr/>
            <p:nvPr/>
          </p:nvSpPr>
          <p:spPr>
            <a:xfrm>
              <a:off x="2060090" y="4524487"/>
              <a:ext cx="1348292" cy="1327672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13" name="Csoportba foglalás 12"/>
          <p:cNvGrpSpPr/>
          <p:nvPr/>
        </p:nvGrpSpPr>
        <p:grpSpPr>
          <a:xfrm>
            <a:off x="9059730" y="817578"/>
            <a:ext cx="2850777" cy="5314277"/>
            <a:chOff x="8080784" y="817581"/>
            <a:chExt cx="2850777" cy="5314277"/>
          </a:xfrm>
        </p:grpSpPr>
        <p:sp>
          <p:nvSpPr>
            <p:cNvPr id="10" name="Téglalap 9"/>
            <p:cNvSpPr/>
            <p:nvPr/>
          </p:nvSpPr>
          <p:spPr>
            <a:xfrm>
              <a:off x="8080784" y="817581"/>
              <a:ext cx="2850777" cy="531427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1" name="Ellipszis 10"/>
            <p:cNvSpPr/>
            <p:nvPr/>
          </p:nvSpPr>
          <p:spPr>
            <a:xfrm>
              <a:off x="8371240" y="1032734"/>
              <a:ext cx="2214284" cy="213853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2" name="Ellipszis 11"/>
            <p:cNvSpPr/>
            <p:nvPr/>
          </p:nvSpPr>
          <p:spPr>
            <a:xfrm>
              <a:off x="8371240" y="3713629"/>
              <a:ext cx="2214284" cy="2138530"/>
            </a:xfrm>
            <a:prstGeom prst="ellipse">
              <a:avLst/>
            </a:prstGeom>
            <a:solidFill>
              <a:srgbClr val="004C2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aphicFrame>
        <p:nvGraphicFramePr>
          <p:cNvPr id="16" name="Táblázat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9534220"/>
              </p:ext>
            </p:extLst>
          </p:nvPr>
        </p:nvGraphicFramePr>
        <p:xfrm>
          <a:off x="3689870" y="817578"/>
          <a:ext cx="5034580" cy="5314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7290"/>
                <a:gridCol w="2517290"/>
              </a:tblGrid>
              <a:tr h="5314277">
                <a:tc>
                  <a:txBody>
                    <a:bodyPr/>
                    <a:lstStyle/>
                    <a:p>
                      <a:r>
                        <a:rPr lang="hu-HU" sz="2800" dirty="0" smtClean="0">
                          <a:solidFill>
                            <a:schemeClr val="bg1"/>
                          </a:solidFill>
                        </a:rPr>
                        <a:t>Lekapcsol</a:t>
                      </a:r>
                      <a:r>
                        <a:rPr lang="hu-HU" sz="2800" baseline="0" dirty="0" smtClean="0">
                          <a:solidFill>
                            <a:schemeClr val="bg1"/>
                          </a:solidFill>
                        </a:rPr>
                        <a:t> a piros és a sárga, felkapcsol a zöld</a:t>
                      </a:r>
                      <a:endParaRPr lang="hu-HU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800" dirty="0" smtClean="0"/>
                        <a:t>Vár</a:t>
                      </a:r>
                      <a:endParaRPr lang="hu-HU" sz="28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36104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8000"/>
    </mc:Choice>
    <mc:Fallback>
      <p:transition spd="slow" advClick="0" advTm="8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Csoportba foglalás 8"/>
          <p:cNvGrpSpPr/>
          <p:nvPr/>
        </p:nvGrpSpPr>
        <p:grpSpPr>
          <a:xfrm>
            <a:off x="365759" y="817580"/>
            <a:ext cx="2850777" cy="5314277"/>
            <a:chOff x="1301675" y="817582"/>
            <a:chExt cx="2850777" cy="5314277"/>
          </a:xfrm>
        </p:grpSpPr>
        <p:sp>
          <p:nvSpPr>
            <p:cNvPr id="4" name="Téglalap 3"/>
            <p:cNvSpPr/>
            <p:nvPr/>
          </p:nvSpPr>
          <p:spPr>
            <a:xfrm>
              <a:off x="1301675" y="817582"/>
              <a:ext cx="2850777" cy="531427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" name="Ellipszis 4"/>
            <p:cNvSpPr/>
            <p:nvPr/>
          </p:nvSpPr>
          <p:spPr>
            <a:xfrm>
              <a:off x="2060090" y="1151068"/>
              <a:ext cx="1348292" cy="1327672"/>
            </a:xfrm>
            <a:prstGeom prst="ellipse">
              <a:avLst/>
            </a:prstGeom>
            <a:solidFill>
              <a:srgbClr val="76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" name="Ellipszis 6"/>
            <p:cNvSpPr/>
            <p:nvPr/>
          </p:nvSpPr>
          <p:spPr>
            <a:xfrm>
              <a:off x="2060090" y="2837777"/>
              <a:ext cx="1348292" cy="1327672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8" name="Ellipszis 7"/>
            <p:cNvSpPr/>
            <p:nvPr/>
          </p:nvSpPr>
          <p:spPr>
            <a:xfrm>
              <a:off x="2060090" y="4524487"/>
              <a:ext cx="1348292" cy="1327672"/>
            </a:xfrm>
            <a:prstGeom prst="ellipse">
              <a:avLst/>
            </a:prstGeom>
            <a:solidFill>
              <a:srgbClr val="004C2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13" name="Csoportba foglalás 12"/>
          <p:cNvGrpSpPr/>
          <p:nvPr/>
        </p:nvGrpSpPr>
        <p:grpSpPr>
          <a:xfrm>
            <a:off x="9059730" y="817578"/>
            <a:ext cx="2850777" cy="5314277"/>
            <a:chOff x="8080784" y="817581"/>
            <a:chExt cx="2850777" cy="5314277"/>
          </a:xfrm>
        </p:grpSpPr>
        <p:sp>
          <p:nvSpPr>
            <p:cNvPr id="10" name="Téglalap 9"/>
            <p:cNvSpPr/>
            <p:nvPr/>
          </p:nvSpPr>
          <p:spPr>
            <a:xfrm>
              <a:off x="8080784" y="817581"/>
              <a:ext cx="2850777" cy="531427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1" name="Ellipszis 10"/>
            <p:cNvSpPr/>
            <p:nvPr/>
          </p:nvSpPr>
          <p:spPr>
            <a:xfrm>
              <a:off x="8371240" y="1032734"/>
              <a:ext cx="2214284" cy="2138530"/>
            </a:xfrm>
            <a:prstGeom prst="ellipse">
              <a:avLst/>
            </a:prstGeom>
            <a:solidFill>
              <a:srgbClr val="76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2" name="Ellipszis 11"/>
            <p:cNvSpPr/>
            <p:nvPr/>
          </p:nvSpPr>
          <p:spPr>
            <a:xfrm>
              <a:off x="8371240" y="3713629"/>
              <a:ext cx="2214284" cy="213853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aphicFrame>
        <p:nvGraphicFramePr>
          <p:cNvPr id="16" name="Táblázat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311796"/>
              </p:ext>
            </p:extLst>
          </p:nvPr>
        </p:nvGraphicFramePr>
        <p:xfrm>
          <a:off x="3689870" y="817578"/>
          <a:ext cx="5034580" cy="5314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7290"/>
                <a:gridCol w="2517290"/>
              </a:tblGrid>
              <a:tr h="5314277">
                <a:tc>
                  <a:txBody>
                    <a:bodyPr/>
                    <a:lstStyle/>
                    <a:p>
                      <a:r>
                        <a:rPr lang="hu-HU" sz="2800" dirty="0" smtClean="0">
                          <a:solidFill>
                            <a:schemeClr val="bg1"/>
                          </a:solidFill>
                        </a:rPr>
                        <a:t>Lekapcsol</a:t>
                      </a:r>
                      <a:r>
                        <a:rPr lang="hu-HU" sz="2800" baseline="0" dirty="0" smtClean="0">
                          <a:solidFill>
                            <a:schemeClr val="bg1"/>
                          </a:solidFill>
                        </a:rPr>
                        <a:t> a zöld, felkapcsol a sárga</a:t>
                      </a:r>
                      <a:endParaRPr lang="hu-HU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800" dirty="0" smtClean="0"/>
                        <a:t>Piros</a:t>
                      </a:r>
                      <a:r>
                        <a:rPr lang="hu-HU" sz="2800" baseline="0" dirty="0" smtClean="0"/>
                        <a:t> lekapcsol, zöld felkapcsol</a:t>
                      </a:r>
                      <a:endParaRPr lang="hu-HU" sz="28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868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8000"/>
    </mc:Choice>
    <mc:Fallback>
      <p:transition spd="slow" advClick="0" advTm="8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Csoportba foglalás 8"/>
          <p:cNvGrpSpPr/>
          <p:nvPr/>
        </p:nvGrpSpPr>
        <p:grpSpPr>
          <a:xfrm>
            <a:off x="365759" y="817580"/>
            <a:ext cx="2850777" cy="5314277"/>
            <a:chOff x="1301675" y="817582"/>
            <a:chExt cx="2850777" cy="5314277"/>
          </a:xfrm>
        </p:grpSpPr>
        <p:sp>
          <p:nvSpPr>
            <p:cNvPr id="4" name="Téglalap 3"/>
            <p:cNvSpPr/>
            <p:nvPr/>
          </p:nvSpPr>
          <p:spPr>
            <a:xfrm>
              <a:off x="1301675" y="817582"/>
              <a:ext cx="2850777" cy="531427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" name="Ellipszis 4"/>
            <p:cNvSpPr/>
            <p:nvPr/>
          </p:nvSpPr>
          <p:spPr>
            <a:xfrm>
              <a:off x="2060090" y="1151068"/>
              <a:ext cx="1348292" cy="132767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" name="Ellipszis 6"/>
            <p:cNvSpPr/>
            <p:nvPr/>
          </p:nvSpPr>
          <p:spPr>
            <a:xfrm>
              <a:off x="2060090" y="2837777"/>
              <a:ext cx="1348292" cy="1327672"/>
            </a:xfrm>
            <a:prstGeom prst="ellipse">
              <a:avLst/>
            </a:prstGeom>
            <a:solidFill>
              <a:srgbClr val="7A77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8" name="Ellipszis 7"/>
            <p:cNvSpPr/>
            <p:nvPr/>
          </p:nvSpPr>
          <p:spPr>
            <a:xfrm>
              <a:off x="2060090" y="4524487"/>
              <a:ext cx="1348292" cy="1327672"/>
            </a:xfrm>
            <a:prstGeom prst="ellipse">
              <a:avLst/>
            </a:prstGeom>
            <a:solidFill>
              <a:srgbClr val="004C2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13" name="Csoportba foglalás 12"/>
          <p:cNvGrpSpPr/>
          <p:nvPr/>
        </p:nvGrpSpPr>
        <p:grpSpPr>
          <a:xfrm>
            <a:off x="9059730" y="817578"/>
            <a:ext cx="2850777" cy="5314277"/>
            <a:chOff x="8080784" y="817581"/>
            <a:chExt cx="2850777" cy="5314277"/>
          </a:xfrm>
        </p:grpSpPr>
        <p:sp>
          <p:nvSpPr>
            <p:cNvPr id="10" name="Téglalap 9"/>
            <p:cNvSpPr/>
            <p:nvPr/>
          </p:nvSpPr>
          <p:spPr>
            <a:xfrm>
              <a:off x="8080784" y="817581"/>
              <a:ext cx="2850777" cy="531427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1" name="Ellipszis 10"/>
            <p:cNvSpPr/>
            <p:nvPr/>
          </p:nvSpPr>
          <p:spPr>
            <a:xfrm>
              <a:off x="8371240" y="1032734"/>
              <a:ext cx="2214284" cy="2138530"/>
            </a:xfrm>
            <a:prstGeom prst="ellipse">
              <a:avLst/>
            </a:prstGeom>
            <a:solidFill>
              <a:srgbClr val="76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2" name="Ellipszis 11"/>
            <p:cNvSpPr/>
            <p:nvPr/>
          </p:nvSpPr>
          <p:spPr>
            <a:xfrm>
              <a:off x="8371240" y="3713629"/>
              <a:ext cx="2214284" cy="213853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aphicFrame>
        <p:nvGraphicFramePr>
          <p:cNvPr id="16" name="Táblázat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939947"/>
              </p:ext>
            </p:extLst>
          </p:nvPr>
        </p:nvGraphicFramePr>
        <p:xfrm>
          <a:off x="3689870" y="817578"/>
          <a:ext cx="5034580" cy="5314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7290"/>
                <a:gridCol w="2517290"/>
              </a:tblGrid>
              <a:tr h="5314277">
                <a:tc>
                  <a:txBody>
                    <a:bodyPr/>
                    <a:lstStyle/>
                    <a:p>
                      <a:r>
                        <a:rPr lang="hu-HU" sz="2800" dirty="0" smtClean="0">
                          <a:solidFill>
                            <a:schemeClr val="bg1"/>
                          </a:solidFill>
                        </a:rPr>
                        <a:t>Vár</a:t>
                      </a:r>
                      <a:endParaRPr lang="hu-HU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800" dirty="0" smtClean="0"/>
                        <a:t>Gyalogos</a:t>
                      </a:r>
                      <a:r>
                        <a:rPr lang="hu-HU" sz="2800" baseline="0" dirty="0" smtClean="0"/>
                        <a:t> zöld villog</a:t>
                      </a:r>
                      <a:endParaRPr lang="hu-HU" sz="28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150049"/>
      </p:ext>
    </p:extLst>
  </p:cSld>
  <p:clrMapOvr>
    <a:masterClrMapping/>
  </p:clrMapOvr>
  <p:transition advClick="0" advTm="5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Csoportba foglalás 8"/>
          <p:cNvGrpSpPr/>
          <p:nvPr/>
        </p:nvGrpSpPr>
        <p:grpSpPr>
          <a:xfrm>
            <a:off x="365759" y="817580"/>
            <a:ext cx="2850777" cy="5314277"/>
            <a:chOff x="1301675" y="817582"/>
            <a:chExt cx="2850777" cy="5314277"/>
          </a:xfrm>
        </p:grpSpPr>
        <p:sp>
          <p:nvSpPr>
            <p:cNvPr id="4" name="Téglalap 3"/>
            <p:cNvSpPr/>
            <p:nvPr/>
          </p:nvSpPr>
          <p:spPr>
            <a:xfrm>
              <a:off x="1301675" y="817582"/>
              <a:ext cx="2850777" cy="531427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" name="Ellipszis 4"/>
            <p:cNvSpPr/>
            <p:nvPr/>
          </p:nvSpPr>
          <p:spPr>
            <a:xfrm>
              <a:off x="2060090" y="1151068"/>
              <a:ext cx="1348292" cy="132767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" name="Ellipszis 6"/>
            <p:cNvSpPr/>
            <p:nvPr/>
          </p:nvSpPr>
          <p:spPr>
            <a:xfrm>
              <a:off x="2060090" y="2837777"/>
              <a:ext cx="1348292" cy="1327672"/>
            </a:xfrm>
            <a:prstGeom prst="ellipse">
              <a:avLst/>
            </a:prstGeom>
            <a:solidFill>
              <a:srgbClr val="7A77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8" name="Ellipszis 7"/>
            <p:cNvSpPr/>
            <p:nvPr/>
          </p:nvSpPr>
          <p:spPr>
            <a:xfrm>
              <a:off x="2060090" y="4524487"/>
              <a:ext cx="1348292" cy="1327672"/>
            </a:xfrm>
            <a:prstGeom prst="ellipse">
              <a:avLst/>
            </a:prstGeom>
            <a:solidFill>
              <a:srgbClr val="004C2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13" name="Csoportba foglalás 12"/>
          <p:cNvGrpSpPr/>
          <p:nvPr/>
        </p:nvGrpSpPr>
        <p:grpSpPr>
          <a:xfrm>
            <a:off x="9059730" y="817578"/>
            <a:ext cx="2850777" cy="5314277"/>
            <a:chOff x="8080784" y="817581"/>
            <a:chExt cx="2850777" cy="5314277"/>
          </a:xfrm>
        </p:grpSpPr>
        <p:sp>
          <p:nvSpPr>
            <p:cNvPr id="10" name="Téglalap 9"/>
            <p:cNvSpPr/>
            <p:nvPr/>
          </p:nvSpPr>
          <p:spPr>
            <a:xfrm>
              <a:off x="8080784" y="817581"/>
              <a:ext cx="2850777" cy="531427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1" name="Ellipszis 10"/>
            <p:cNvSpPr/>
            <p:nvPr/>
          </p:nvSpPr>
          <p:spPr>
            <a:xfrm>
              <a:off x="8371240" y="1032734"/>
              <a:ext cx="2214284" cy="2138530"/>
            </a:xfrm>
            <a:prstGeom prst="ellipse">
              <a:avLst/>
            </a:prstGeom>
            <a:solidFill>
              <a:srgbClr val="76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2" name="Ellipszis 11"/>
            <p:cNvSpPr/>
            <p:nvPr/>
          </p:nvSpPr>
          <p:spPr>
            <a:xfrm>
              <a:off x="8371240" y="3713629"/>
              <a:ext cx="2214284" cy="2138530"/>
            </a:xfrm>
            <a:prstGeom prst="ellipse">
              <a:avLst/>
            </a:prstGeom>
            <a:solidFill>
              <a:srgbClr val="004C2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aphicFrame>
        <p:nvGraphicFramePr>
          <p:cNvPr id="16" name="Táblázat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377432"/>
              </p:ext>
            </p:extLst>
          </p:nvPr>
        </p:nvGraphicFramePr>
        <p:xfrm>
          <a:off x="3689870" y="817578"/>
          <a:ext cx="5034580" cy="5314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7290"/>
                <a:gridCol w="2517290"/>
              </a:tblGrid>
              <a:tr h="53142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800" dirty="0" smtClean="0">
                          <a:solidFill>
                            <a:schemeClr val="bg1"/>
                          </a:solidFill>
                        </a:rPr>
                        <a:t>Vár</a:t>
                      </a:r>
                    </a:p>
                    <a:p>
                      <a:endParaRPr lang="hu-HU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800" dirty="0" smtClean="0"/>
                        <a:t>Gyalogos</a:t>
                      </a:r>
                      <a:r>
                        <a:rPr lang="hu-HU" sz="2800" baseline="0" dirty="0" smtClean="0"/>
                        <a:t> zöld villog</a:t>
                      </a:r>
                      <a:endParaRPr lang="hu-HU" sz="28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951833"/>
      </p:ext>
    </p:extLst>
  </p:cSld>
  <p:clrMapOvr>
    <a:masterClrMapping/>
  </p:clrMapOvr>
  <p:transition advClick="0" advTm="5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Csoportba foglalás 8"/>
          <p:cNvGrpSpPr/>
          <p:nvPr/>
        </p:nvGrpSpPr>
        <p:grpSpPr>
          <a:xfrm>
            <a:off x="365759" y="817580"/>
            <a:ext cx="2850777" cy="5314277"/>
            <a:chOff x="1301675" y="817582"/>
            <a:chExt cx="2850777" cy="5314277"/>
          </a:xfrm>
        </p:grpSpPr>
        <p:sp>
          <p:nvSpPr>
            <p:cNvPr id="4" name="Téglalap 3"/>
            <p:cNvSpPr/>
            <p:nvPr/>
          </p:nvSpPr>
          <p:spPr>
            <a:xfrm>
              <a:off x="1301675" y="817582"/>
              <a:ext cx="2850777" cy="531427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" name="Ellipszis 4"/>
            <p:cNvSpPr/>
            <p:nvPr/>
          </p:nvSpPr>
          <p:spPr>
            <a:xfrm>
              <a:off x="2060090" y="1151068"/>
              <a:ext cx="1348292" cy="132767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" name="Ellipszis 6"/>
            <p:cNvSpPr/>
            <p:nvPr/>
          </p:nvSpPr>
          <p:spPr>
            <a:xfrm>
              <a:off x="2060090" y="2837777"/>
              <a:ext cx="1348292" cy="1327672"/>
            </a:xfrm>
            <a:prstGeom prst="ellipse">
              <a:avLst/>
            </a:prstGeom>
            <a:solidFill>
              <a:srgbClr val="7A77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8" name="Ellipszis 7"/>
            <p:cNvSpPr/>
            <p:nvPr/>
          </p:nvSpPr>
          <p:spPr>
            <a:xfrm>
              <a:off x="2060090" y="4524487"/>
              <a:ext cx="1348292" cy="1327672"/>
            </a:xfrm>
            <a:prstGeom prst="ellipse">
              <a:avLst/>
            </a:prstGeom>
            <a:solidFill>
              <a:srgbClr val="004C2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13" name="Csoportba foglalás 12"/>
          <p:cNvGrpSpPr/>
          <p:nvPr/>
        </p:nvGrpSpPr>
        <p:grpSpPr>
          <a:xfrm>
            <a:off x="9059730" y="817578"/>
            <a:ext cx="2850777" cy="5314277"/>
            <a:chOff x="8080784" y="817581"/>
            <a:chExt cx="2850777" cy="5314277"/>
          </a:xfrm>
        </p:grpSpPr>
        <p:sp>
          <p:nvSpPr>
            <p:cNvPr id="10" name="Téglalap 9"/>
            <p:cNvSpPr/>
            <p:nvPr/>
          </p:nvSpPr>
          <p:spPr>
            <a:xfrm>
              <a:off x="8080784" y="817581"/>
              <a:ext cx="2850777" cy="531427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1" name="Ellipszis 10"/>
            <p:cNvSpPr/>
            <p:nvPr/>
          </p:nvSpPr>
          <p:spPr>
            <a:xfrm>
              <a:off x="8371240" y="1032734"/>
              <a:ext cx="2214284" cy="2138530"/>
            </a:xfrm>
            <a:prstGeom prst="ellipse">
              <a:avLst/>
            </a:prstGeom>
            <a:solidFill>
              <a:srgbClr val="76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2" name="Ellipszis 11"/>
            <p:cNvSpPr/>
            <p:nvPr/>
          </p:nvSpPr>
          <p:spPr>
            <a:xfrm>
              <a:off x="8371240" y="3713629"/>
              <a:ext cx="2214284" cy="213853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aphicFrame>
        <p:nvGraphicFramePr>
          <p:cNvPr id="16" name="Táblázat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432252"/>
              </p:ext>
            </p:extLst>
          </p:nvPr>
        </p:nvGraphicFramePr>
        <p:xfrm>
          <a:off x="3689870" y="817578"/>
          <a:ext cx="5034580" cy="5314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7290"/>
                <a:gridCol w="2517290"/>
              </a:tblGrid>
              <a:tr h="5314277">
                <a:tc>
                  <a:txBody>
                    <a:bodyPr/>
                    <a:lstStyle/>
                    <a:p>
                      <a:r>
                        <a:rPr lang="hu-HU" sz="2800" dirty="0" smtClean="0">
                          <a:solidFill>
                            <a:schemeClr val="bg1"/>
                          </a:solidFill>
                        </a:rPr>
                        <a:t>Vár</a:t>
                      </a:r>
                      <a:endParaRPr lang="hu-HU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800" dirty="0" smtClean="0"/>
                        <a:t>Gyalogos</a:t>
                      </a:r>
                      <a:r>
                        <a:rPr lang="hu-HU" sz="2800" baseline="0" dirty="0" smtClean="0"/>
                        <a:t> zöld villog</a:t>
                      </a:r>
                      <a:endParaRPr lang="hu-HU" sz="28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9749483"/>
      </p:ext>
    </p:extLst>
  </p:cSld>
  <p:clrMapOvr>
    <a:masterClrMapping/>
  </p:clrMapOvr>
  <p:transition advClick="0" advTm="5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Csoportba foglalás 8"/>
          <p:cNvGrpSpPr/>
          <p:nvPr/>
        </p:nvGrpSpPr>
        <p:grpSpPr>
          <a:xfrm>
            <a:off x="365759" y="817580"/>
            <a:ext cx="2850777" cy="5314277"/>
            <a:chOff x="1301675" y="817582"/>
            <a:chExt cx="2850777" cy="5314277"/>
          </a:xfrm>
        </p:grpSpPr>
        <p:sp>
          <p:nvSpPr>
            <p:cNvPr id="4" name="Téglalap 3"/>
            <p:cNvSpPr/>
            <p:nvPr/>
          </p:nvSpPr>
          <p:spPr>
            <a:xfrm>
              <a:off x="1301675" y="817582"/>
              <a:ext cx="2850777" cy="531427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" name="Ellipszis 4"/>
            <p:cNvSpPr/>
            <p:nvPr/>
          </p:nvSpPr>
          <p:spPr>
            <a:xfrm>
              <a:off x="2060090" y="1151068"/>
              <a:ext cx="1348292" cy="132767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" name="Ellipszis 6"/>
            <p:cNvSpPr/>
            <p:nvPr/>
          </p:nvSpPr>
          <p:spPr>
            <a:xfrm>
              <a:off x="2060090" y="2837777"/>
              <a:ext cx="1348292" cy="1327672"/>
            </a:xfrm>
            <a:prstGeom prst="ellipse">
              <a:avLst/>
            </a:prstGeom>
            <a:solidFill>
              <a:srgbClr val="7A77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8" name="Ellipszis 7"/>
            <p:cNvSpPr/>
            <p:nvPr/>
          </p:nvSpPr>
          <p:spPr>
            <a:xfrm>
              <a:off x="2060090" y="4524487"/>
              <a:ext cx="1348292" cy="1327672"/>
            </a:xfrm>
            <a:prstGeom prst="ellipse">
              <a:avLst/>
            </a:prstGeom>
            <a:solidFill>
              <a:srgbClr val="004C2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13" name="Csoportba foglalás 12"/>
          <p:cNvGrpSpPr/>
          <p:nvPr/>
        </p:nvGrpSpPr>
        <p:grpSpPr>
          <a:xfrm>
            <a:off x="9059730" y="817578"/>
            <a:ext cx="2850777" cy="5314277"/>
            <a:chOff x="8080784" y="817581"/>
            <a:chExt cx="2850777" cy="5314277"/>
          </a:xfrm>
        </p:grpSpPr>
        <p:sp>
          <p:nvSpPr>
            <p:cNvPr id="10" name="Téglalap 9"/>
            <p:cNvSpPr/>
            <p:nvPr/>
          </p:nvSpPr>
          <p:spPr>
            <a:xfrm>
              <a:off x="8080784" y="817581"/>
              <a:ext cx="2850777" cy="531427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1" name="Ellipszis 10"/>
            <p:cNvSpPr/>
            <p:nvPr/>
          </p:nvSpPr>
          <p:spPr>
            <a:xfrm>
              <a:off x="8371240" y="1032734"/>
              <a:ext cx="2214284" cy="2138530"/>
            </a:xfrm>
            <a:prstGeom prst="ellipse">
              <a:avLst/>
            </a:prstGeom>
            <a:solidFill>
              <a:srgbClr val="76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2" name="Ellipszis 11"/>
            <p:cNvSpPr/>
            <p:nvPr/>
          </p:nvSpPr>
          <p:spPr>
            <a:xfrm>
              <a:off x="8371240" y="3713629"/>
              <a:ext cx="2214284" cy="2138530"/>
            </a:xfrm>
            <a:prstGeom prst="ellipse">
              <a:avLst/>
            </a:prstGeom>
            <a:solidFill>
              <a:srgbClr val="004C2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aphicFrame>
        <p:nvGraphicFramePr>
          <p:cNvPr id="16" name="Táblázat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432252"/>
              </p:ext>
            </p:extLst>
          </p:nvPr>
        </p:nvGraphicFramePr>
        <p:xfrm>
          <a:off x="3689870" y="817578"/>
          <a:ext cx="5034580" cy="5314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7290"/>
                <a:gridCol w="2517290"/>
              </a:tblGrid>
              <a:tr h="5314277">
                <a:tc>
                  <a:txBody>
                    <a:bodyPr/>
                    <a:lstStyle/>
                    <a:p>
                      <a:r>
                        <a:rPr lang="hu-HU" sz="2800" dirty="0" smtClean="0">
                          <a:solidFill>
                            <a:schemeClr val="bg1"/>
                          </a:solidFill>
                        </a:rPr>
                        <a:t>Vár</a:t>
                      </a:r>
                      <a:endParaRPr lang="hu-HU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800" dirty="0" smtClean="0"/>
                        <a:t>Gyalogos</a:t>
                      </a:r>
                      <a:r>
                        <a:rPr lang="hu-HU" sz="2800" baseline="0" dirty="0" smtClean="0"/>
                        <a:t> zöld villog</a:t>
                      </a:r>
                      <a:endParaRPr lang="hu-HU" sz="28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4943242"/>
      </p:ext>
    </p:extLst>
  </p:cSld>
  <p:clrMapOvr>
    <a:masterClrMapping/>
  </p:clrMapOvr>
  <p:transition advClick="0" advTm="5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Csoportba foglalás 8"/>
          <p:cNvGrpSpPr/>
          <p:nvPr/>
        </p:nvGrpSpPr>
        <p:grpSpPr>
          <a:xfrm>
            <a:off x="365759" y="817580"/>
            <a:ext cx="2850777" cy="5314277"/>
            <a:chOff x="1301675" y="817582"/>
            <a:chExt cx="2850777" cy="5314277"/>
          </a:xfrm>
        </p:grpSpPr>
        <p:sp>
          <p:nvSpPr>
            <p:cNvPr id="4" name="Téglalap 3"/>
            <p:cNvSpPr/>
            <p:nvPr/>
          </p:nvSpPr>
          <p:spPr>
            <a:xfrm>
              <a:off x="1301675" y="817582"/>
              <a:ext cx="2850777" cy="531427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" name="Ellipszis 4"/>
            <p:cNvSpPr/>
            <p:nvPr/>
          </p:nvSpPr>
          <p:spPr>
            <a:xfrm>
              <a:off x="2060090" y="1151068"/>
              <a:ext cx="1348292" cy="132767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" name="Ellipszis 6"/>
            <p:cNvSpPr/>
            <p:nvPr/>
          </p:nvSpPr>
          <p:spPr>
            <a:xfrm>
              <a:off x="2060090" y="2837777"/>
              <a:ext cx="1348292" cy="1327672"/>
            </a:xfrm>
            <a:prstGeom prst="ellipse">
              <a:avLst/>
            </a:prstGeom>
            <a:solidFill>
              <a:srgbClr val="7A77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8" name="Ellipszis 7"/>
            <p:cNvSpPr/>
            <p:nvPr/>
          </p:nvSpPr>
          <p:spPr>
            <a:xfrm>
              <a:off x="2060090" y="4524487"/>
              <a:ext cx="1348292" cy="1327672"/>
            </a:xfrm>
            <a:prstGeom prst="ellipse">
              <a:avLst/>
            </a:prstGeom>
            <a:solidFill>
              <a:srgbClr val="004C2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13" name="Csoportba foglalás 12"/>
          <p:cNvGrpSpPr/>
          <p:nvPr/>
        </p:nvGrpSpPr>
        <p:grpSpPr>
          <a:xfrm>
            <a:off x="9059730" y="817578"/>
            <a:ext cx="2850777" cy="5314277"/>
            <a:chOff x="8080784" y="817581"/>
            <a:chExt cx="2850777" cy="5314277"/>
          </a:xfrm>
        </p:grpSpPr>
        <p:sp>
          <p:nvSpPr>
            <p:cNvPr id="10" name="Téglalap 9"/>
            <p:cNvSpPr/>
            <p:nvPr/>
          </p:nvSpPr>
          <p:spPr>
            <a:xfrm>
              <a:off x="8080784" y="817581"/>
              <a:ext cx="2850777" cy="531427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1" name="Ellipszis 10"/>
            <p:cNvSpPr/>
            <p:nvPr/>
          </p:nvSpPr>
          <p:spPr>
            <a:xfrm>
              <a:off x="8371240" y="1032734"/>
              <a:ext cx="2214284" cy="2138530"/>
            </a:xfrm>
            <a:prstGeom prst="ellipse">
              <a:avLst/>
            </a:prstGeom>
            <a:solidFill>
              <a:srgbClr val="76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2" name="Ellipszis 11"/>
            <p:cNvSpPr/>
            <p:nvPr/>
          </p:nvSpPr>
          <p:spPr>
            <a:xfrm>
              <a:off x="8371240" y="3713629"/>
              <a:ext cx="2214284" cy="213853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aphicFrame>
        <p:nvGraphicFramePr>
          <p:cNvPr id="16" name="Táblázat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432252"/>
              </p:ext>
            </p:extLst>
          </p:nvPr>
        </p:nvGraphicFramePr>
        <p:xfrm>
          <a:off x="3689870" y="817578"/>
          <a:ext cx="5034580" cy="5314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7290"/>
                <a:gridCol w="2517290"/>
              </a:tblGrid>
              <a:tr h="5314277">
                <a:tc>
                  <a:txBody>
                    <a:bodyPr/>
                    <a:lstStyle/>
                    <a:p>
                      <a:r>
                        <a:rPr lang="hu-HU" sz="2800" dirty="0" smtClean="0">
                          <a:solidFill>
                            <a:schemeClr val="bg1"/>
                          </a:solidFill>
                        </a:rPr>
                        <a:t>Vár</a:t>
                      </a:r>
                      <a:endParaRPr lang="hu-HU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800" dirty="0" smtClean="0"/>
                        <a:t>Gyalogos</a:t>
                      </a:r>
                      <a:r>
                        <a:rPr lang="hu-HU" sz="2800" baseline="0" dirty="0" smtClean="0"/>
                        <a:t> zöld villog</a:t>
                      </a:r>
                      <a:endParaRPr lang="hu-HU" sz="28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0697168"/>
      </p:ext>
    </p:extLst>
  </p:cSld>
  <p:clrMapOvr>
    <a:masterClrMapping/>
  </p:clrMapOvr>
  <p:transition advClick="0" advTm="5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Csoportba foglalás 8"/>
          <p:cNvGrpSpPr/>
          <p:nvPr/>
        </p:nvGrpSpPr>
        <p:grpSpPr>
          <a:xfrm>
            <a:off x="365759" y="817580"/>
            <a:ext cx="2850777" cy="5314277"/>
            <a:chOff x="1301675" y="817582"/>
            <a:chExt cx="2850777" cy="5314277"/>
          </a:xfrm>
        </p:grpSpPr>
        <p:sp>
          <p:nvSpPr>
            <p:cNvPr id="4" name="Téglalap 3"/>
            <p:cNvSpPr/>
            <p:nvPr/>
          </p:nvSpPr>
          <p:spPr>
            <a:xfrm>
              <a:off x="1301675" y="817582"/>
              <a:ext cx="2850777" cy="531427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" name="Ellipszis 4"/>
            <p:cNvSpPr/>
            <p:nvPr/>
          </p:nvSpPr>
          <p:spPr>
            <a:xfrm>
              <a:off x="2060090" y="1151068"/>
              <a:ext cx="1348292" cy="132767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" name="Ellipszis 6"/>
            <p:cNvSpPr/>
            <p:nvPr/>
          </p:nvSpPr>
          <p:spPr>
            <a:xfrm>
              <a:off x="2060090" y="2837777"/>
              <a:ext cx="1348292" cy="1327672"/>
            </a:xfrm>
            <a:prstGeom prst="ellipse">
              <a:avLst/>
            </a:prstGeom>
            <a:solidFill>
              <a:srgbClr val="7A77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8" name="Ellipszis 7"/>
            <p:cNvSpPr/>
            <p:nvPr/>
          </p:nvSpPr>
          <p:spPr>
            <a:xfrm>
              <a:off x="2060090" y="4524487"/>
              <a:ext cx="1348292" cy="1327672"/>
            </a:xfrm>
            <a:prstGeom prst="ellipse">
              <a:avLst/>
            </a:prstGeom>
            <a:solidFill>
              <a:srgbClr val="004C2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13" name="Csoportba foglalás 12"/>
          <p:cNvGrpSpPr/>
          <p:nvPr/>
        </p:nvGrpSpPr>
        <p:grpSpPr>
          <a:xfrm>
            <a:off x="9059730" y="817578"/>
            <a:ext cx="2850777" cy="5314277"/>
            <a:chOff x="8080784" y="817581"/>
            <a:chExt cx="2850777" cy="5314277"/>
          </a:xfrm>
        </p:grpSpPr>
        <p:sp>
          <p:nvSpPr>
            <p:cNvPr id="10" name="Téglalap 9"/>
            <p:cNvSpPr/>
            <p:nvPr/>
          </p:nvSpPr>
          <p:spPr>
            <a:xfrm>
              <a:off x="8080784" y="817581"/>
              <a:ext cx="2850777" cy="531427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1" name="Ellipszis 10"/>
            <p:cNvSpPr/>
            <p:nvPr/>
          </p:nvSpPr>
          <p:spPr>
            <a:xfrm>
              <a:off x="8371240" y="1032734"/>
              <a:ext cx="2214284" cy="2138530"/>
            </a:xfrm>
            <a:prstGeom prst="ellipse">
              <a:avLst/>
            </a:prstGeom>
            <a:solidFill>
              <a:srgbClr val="76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2" name="Ellipszis 11"/>
            <p:cNvSpPr/>
            <p:nvPr/>
          </p:nvSpPr>
          <p:spPr>
            <a:xfrm>
              <a:off x="8371240" y="3713629"/>
              <a:ext cx="2214284" cy="2138530"/>
            </a:xfrm>
            <a:prstGeom prst="ellipse">
              <a:avLst/>
            </a:prstGeom>
            <a:solidFill>
              <a:srgbClr val="004C2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aphicFrame>
        <p:nvGraphicFramePr>
          <p:cNvPr id="16" name="Táblázat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432252"/>
              </p:ext>
            </p:extLst>
          </p:nvPr>
        </p:nvGraphicFramePr>
        <p:xfrm>
          <a:off x="3689870" y="817578"/>
          <a:ext cx="5034580" cy="5314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7290"/>
                <a:gridCol w="2517290"/>
              </a:tblGrid>
              <a:tr h="5314277">
                <a:tc>
                  <a:txBody>
                    <a:bodyPr/>
                    <a:lstStyle/>
                    <a:p>
                      <a:r>
                        <a:rPr lang="hu-HU" sz="2800" dirty="0" smtClean="0">
                          <a:solidFill>
                            <a:schemeClr val="bg1"/>
                          </a:solidFill>
                        </a:rPr>
                        <a:t>Vár</a:t>
                      </a:r>
                      <a:endParaRPr lang="hu-HU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800" dirty="0" smtClean="0"/>
                        <a:t>Gyalogos</a:t>
                      </a:r>
                      <a:r>
                        <a:rPr lang="hu-HU" sz="2800" baseline="0" dirty="0" smtClean="0"/>
                        <a:t> zöld villog</a:t>
                      </a:r>
                      <a:endParaRPr lang="hu-HU" sz="28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0381232"/>
      </p:ext>
    </p:extLst>
  </p:cSld>
  <p:clrMapOvr>
    <a:masterClrMapping/>
  </p:clrMapOvr>
  <p:transition advClick="0" advTm="5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Csoportba foglalás 8"/>
          <p:cNvGrpSpPr/>
          <p:nvPr/>
        </p:nvGrpSpPr>
        <p:grpSpPr>
          <a:xfrm>
            <a:off x="365759" y="817580"/>
            <a:ext cx="2850777" cy="5314277"/>
            <a:chOff x="1301675" y="817582"/>
            <a:chExt cx="2850777" cy="5314277"/>
          </a:xfrm>
        </p:grpSpPr>
        <p:sp>
          <p:nvSpPr>
            <p:cNvPr id="4" name="Téglalap 3"/>
            <p:cNvSpPr/>
            <p:nvPr/>
          </p:nvSpPr>
          <p:spPr>
            <a:xfrm>
              <a:off x="1301675" y="817582"/>
              <a:ext cx="2850777" cy="531427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" name="Ellipszis 4"/>
            <p:cNvSpPr/>
            <p:nvPr/>
          </p:nvSpPr>
          <p:spPr>
            <a:xfrm>
              <a:off x="2060090" y="1151068"/>
              <a:ext cx="1348292" cy="132767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" name="Ellipszis 6"/>
            <p:cNvSpPr/>
            <p:nvPr/>
          </p:nvSpPr>
          <p:spPr>
            <a:xfrm>
              <a:off x="2060090" y="2837777"/>
              <a:ext cx="1348292" cy="1327672"/>
            </a:xfrm>
            <a:prstGeom prst="ellipse">
              <a:avLst/>
            </a:prstGeom>
            <a:solidFill>
              <a:srgbClr val="7A77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8" name="Ellipszis 7"/>
            <p:cNvSpPr/>
            <p:nvPr/>
          </p:nvSpPr>
          <p:spPr>
            <a:xfrm>
              <a:off x="2060090" y="4524487"/>
              <a:ext cx="1348292" cy="1327672"/>
            </a:xfrm>
            <a:prstGeom prst="ellipse">
              <a:avLst/>
            </a:prstGeom>
            <a:solidFill>
              <a:srgbClr val="004C2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13" name="Csoportba foglalás 12"/>
          <p:cNvGrpSpPr/>
          <p:nvPr/>
        </p:nvGrpSpPr>
        <p:grpSpPr>
          <a:xfrm>
            <a:off x="9059730" y="817578"/>
            <a:ext cx="2850777" cy="5314277"/>
            <a:chOff x="8080784" y="817581"/>
            <a:chExt cx="2850777" cy="5314277"/>
          </a:xfrm>
        </p:grpSpPr>
        <p:sp>
          <p:nvSpPr>
            <p:cNvPr id="10" name="Téglalap 9"/>
            <p:cNvSpPr/>
            <p:nvPr/>
          </p:nvSpPr>
          <p:spPr>
            <a:xfrm>
              <a:off x="8080784" y="817581"/>
              <a:ext cx="2850777" cy="531427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1" name="Ellipszis 10"/>
            <p:cNvSpPr/>
            <p:nvPr/>
          </p:nvSpPr>
          <p:spPr>
            <a:xfrm>
              <a:off x="8371240" y="1032734"/>
              <a:ext cx="2214284" cy="2138530"/>
            </a:xfrm>
            <a:prstGeom prst="ellipse">
              <a:avLst/>
            </a:prstGeom>
            <a:solidFill>
              <a:srgbClr val="76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2" name="Ellipszis 11"/>
            <p:cNvSpPr/>
            <p:nvPr/>
          </p:nvSpPr>
          <p:spPr>
            <a:xfrm>
              <a:off x="8371240" y="3713629"/>
              <a:ext cx="2214284" cy="213853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aphicFrame>
        <p:nvGraphicFramePr>
          <p:cNvPr id="16" name="Táblázat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432252"/>
              </p:ext>
            </p:extLst>
          </p:nvPr>
        </p:nvGraphicFramePr>
        <p:xfrm>
          <a:off x="3689870" y="817578"/>
          <a:ext cx="5034580" cy="5314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7290"/>
                <a:gridCol w="2517290"/>
              </a:tblGrid>
              <a:tr h="5314277">
                <a:tc>
                  <a:txBody>
                    <a:bodyPr/>
                    <a:lstStyle/>
                    <a:p>
                      <a:r>
                        <a:rPr lang="hu-HU" sz="2800" dirty="0" smtClean="0">
                          <a:solidFill>
                            <a:schemeClr val="bg1"/>
                          </a:solidFill>
                        </a:rPr>
                        <a:t>Vár</a:t>
                      </a:r>
                      <a:endParaRPr lang="hu-HU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800" dirty="0" smtClean="0"/>
                        <a:t>Gyalogos</a:t>
                      </a:r>
                      <a:r>
                        <a:rPr lang="hu-HU" sz="2800" baseline="0" dirty="0" smtClean="0"/>
                        <a:t> zöld villog</a:t>
                      </a:r>
                      <a:endParaRPr lang="hu-HU" sz="28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3430233"/>
      </p:ext>
    </p:extLst>
  </p:cSld>
  <p:clrMapOvr>
    <a:masterClrMapping/>
  </p:clrMapOvr>
  <p:transition advClick="0" advTm="5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Csoportba foglalás 8"/>
          <p:cNvGrpSpPr/>
          <p:nvPr/>
        </p:nvGrpSpPr>
        <p:grpSpPr>
          <a:xfrm>
            <a:off x="365759" y="817580"/>
            <a:ext cx="2850777" cy="5314277"/>
            <a:chOff x="1301675" y="817582"/>
            <a:chExt cx="2850777" cy="5314277"/>
          </a:xfrm>
        </p:grpSpPr>
        <p:sp>
          <p:nvSpPr>
            <p:cNvPr id="4" name="Téglalap 3"/>
            <p:cNvSpPr/>
            <p:nvPr/>
          </p:nvSpPr>
          <p:spPr>
            <a:xfrm>
              <a:off x="1301675" y="817582"/>
              <a:ext cx="2850777" cy="531427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" name="Ellipszis 4"/>
            <p:cNvSpPr/>
            <p:nvPr/>
          </p:nvSpPr>
          <p:spPr>
            <a:xfrm>
              <a:off x="2060090" y="1151068"/>
              <a:ext cx="1348292" cy="132767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" name="Ellipszis 6"/>
            <p:cNvSpPr/>
            <p:nvPr/>
          </p:nvSpPr>
          <p:spPr>
            <a:xfrm>
              <a:off x="2060090" y="2837777"/>
              <a:ext cx="1348292" cy="1327672"/>
            </a:xfrm>
            <a:prstGeom prst="ellipse">
              <a:avLst/>
            </a:prstGeom>
            <a:solidFill>
              <a:srgbClr val="7A77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8" name="Ellipszis 7"/>
            <p:cNvSpPr/>
            <p:nvPr/>
          </p:nvSpPr>
          <p:spPr>
            <a:xfrm>
              <a:off x="2060090" y="4524487"/>
              <a:ext cx="1348292" cy="1327672"/>
            </a:xfrm>
            <a:prstGeom prst="ellipse">
              <a:avLst/>
            </a:prstGeom>
            <a:solidFill>
              <a:srgbClr val="004C2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13" name="Csoportba foglalás 12"/>
          <p:cNvGrpSpPr/>
          <p:nvPr/>
        </p:nvGrpSpPr>
        <p:grpSpPr>
          <a:xfrm>
            <a:off x="9059730" y="817578"/>
            <a:ext cx="2850777" cy="5314277"/>
            <a:chOff x="8080784" y="817581"/>
            <a:chExt cx="2850777" cy="5314277"/>
          </a:xfrm>
        </p:grpSpPr>
        <p:sp>
          <p:nvSpPr>
            <p:cNvPr id="10" name="Téglalap 9"/>
            <p:cNvSpPr/>
            <p:nvPr/>
          </p:nvSpPr>
          <p:spPr>
            <a:xfrm>
              <a:off x="8080784" y="817581"/>
              <a:ext cx="2850777" cy="5314277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1" name="Ellipszis 10"/>
            <p:cNvSpPr/>
            <p:nvPr/>
          </p:nvSpPr>
          <p:spPr>
            <a:xfrm>
              <a:off x="8371240" y="1032734"/>
              <a:ext cx="2214284" cy="2138530"/>
            </a:xfrm>
            <a:prstGeom prst="ellipse">
              <a:avLst/>
            </a:prstGeom>
            <a:solidFill>
              <a:srgbClr val="76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2" name="Ellipszis 11"/>
            <p:cNvSpPr/>
            <p:nvPr/>
          </p:nvSpPr>
          <p:spPr>
            <a:xfrm>
              <a:off x="8371240" y="3713629"/>
              <a:ext cx="2214284" cy="2138530"/>
            </a:xfrm>
            <a:prstGeom prst="ellipse">
              <a:avLst/>
            </a:prstGeom>
            <a:solidFill>
              <a:srgbClr val="004C2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aphicFrame>
        <p:nvGraphicFramePr>
          <p:cNvPr id="16" name="Táblázat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432252"/>
              </p:ext>
            </p:extLst>
          </p:nvPr>
        </p:nvGraphicFramePr>
        <p:xfrm>
          <a:off x="3689870" y="817578"/>
          <a:ext cx="5034580" cy="5314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7290"/>
                <a:gridCol w="2517290"/>
              </a:tblGrid>
              <a:tr h="5314277">
                <a:tc>
                  <a:txBody>
                    <a:bodyPr/>
                    <a:lstStyle/>
                    <a:p>
                      <a:r>
                        <a:rPr lang="hu-HU" sz="2800" dirty="0" smtClean="0">
                          <a:solidFill>
                            <a:schemeClr val="bg1"/>
                          </a:solidFill>
                        </a:rPr>
                        <a:t>Vár</a:t>
                      </a:r>
                      <a:endParaRPr lang="hu-HU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800" dirty="0" smtClean="0"/>
                        <a:t>Gyalogos</a:t>
                      </a:r>
                      <a:r>
                        <a:rPr lang="hu-HU" sz="2800" baseline="0" dirty="0" smtClean="0"/>
                        <a:t> zöld villog</a:t>
                      </a:r>
                      <a:endParaRPr lang="hu-HU" sz="28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3379790"/>
      </p:ext>
    </p:extLst>
  </p:cSld>
  <p:clrMapOvr>
    <a:masterClrMapping/>
  </p:clrMapOvr>
  <p:transition advClick="0" advTm="5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83</Words>
  <Application>Microsoft Office PowerPoint</Application>
  <PresentationFormat>Szélesvásznú</PresentationFormat>
  <Paragraphs>26</Paragraphs>
  <Slides>13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Office-téma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Rendőrlámpa</dc:title>
  <dc:creator>szakkora1</dc:creator>
  <cp:lastModifiedBy>szakkora1</cp:lastModifiedBy>
  <cp:revision>12</cp:revision>
  <dcterms:created xsi:type="dcterms:W3CDTF">2016-04-08T11:23:15Z</dcterms:created>
  <dcterms:modified xsi:type="dcterms:W3CDTF">2016-04-08T12:35:40Z</dcterms:modified>
</cp:coreProperties>
</file>