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7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80" d="100"/>
          <a:sy n="80" d="100"/>
        </p:scale>
        <p:origin x="-432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29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811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12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563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7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104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776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46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372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926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41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71682-C52C-4968-961B-D1D8D0605373}" type="datetimeFigureOut">
              <a:rPr lang="hu-HU" smtClean="0"/>
              <a:t>2016.05.20.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9E6D3-13F0-4941-A83C-F6E3543535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660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Rendőrlámpa gyalogossal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275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303323" y="881666"/>
            <a:ext cx="4690800" cy="240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algn="ctr"/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Bekötjük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GND-t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sz="2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8" y="1284318"/>
            <a:ext cx="6594764" cy="233908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28" y="3962400"/>
            <a:ext cx="2656616" cy="1822307"/>
          </a:xfrm>
          <a:prstGeom prst="rect">
            <a:avLst/>
          </a:prstGeom>
        </p:spPr>
      </p:pic>
      <p:cxnSp>
        <p:nvCxnSpPr>
          <p:cNvPr id="10" name="Egyenes összekötő 9"/>
          <p:cNvCxnSpPr/>
          <p:nvPr/>
        </p:nvCxnSpPr>
        <p:spPr>
          <a:xfrm flipH="1" flipV="1">
            <a:off x="784391" y="3371579"/>
            <a:ext cx="793057" cy="663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6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304400" y="882000"/>
            <a:ext cx="4690800" cy="240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algn="ctr"/>
            <a:endParaRPr lang="hu-H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Bekötjük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portokat, ellenállásokat.</a:t>
            </a:r>
          </a:p>
          <a:p>
            <a:endParaRPr lang="hu-HU" sz="32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8" y="1284318"/>
            <a:ext cx="6594764" cy="233908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28" y="3962400"/>
            <a:ext cx="2656616" cy="1822307"/>
          </a:xfrm>
          <a:prstGeom prst="rect">
            <a:avLst/>
          </a:prstGeom>
        </p:spPr>
      </p:pic>
      <p:cxnSp>
        <p:nvCxnSpPr>
          <p:cNvPr id="10" name="Egyenes összekötő 9"/>
          <p:cNvCxnSpPr/>
          <p:nvPr/>
        </p:nvCxnSpPr>
        <p:spPr>
          <a:xfrm flipH="1" flipV="1">
            <a:off x="784391" y="3371579"/>
            <a:ext cx="793057" cy="663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gyenes összekötő 2"/>
          <p:cNvCxnSpPr/>
          <p:nvPr/>
        </p:nvCxnSpPr>
        <p:spPr>
          <a:xfrm flipH="1" flipV="1">
            <a:off x="1095375" y="2985883"/>
            <a:ext cx="573194" cy="10487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 flipV="1">
            <a:off x="1613937" y="2985883"/>
            <a:ext cx="123969" cy="1048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1841880" y="2983547"/>
            <a:ext cx="353230" cy="1048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Kép 28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878061" y="2646881"/>
            <a:ext cx="329935" cy="80470"/>
          </a:xfrm>
          <a:prstGeom prst="rect">
            <a:avLst/>
          </a:prstGeom>
        </p:spPr>
      </p:pic>
      <p:cxnSp>
        <p:nvCxnSpPr>
          <p:cNvPr id="33" name="Egyenes összekötő 32"/>
          <p:cNvCxnSpPr/>
          <p:nvPr/>
        </p:nvCxnSpPr>
        <p:spPr>
          <a:xfrm flipH="1" flipV="1">
            <a:off x="683539" y="2985883"/>
            <a:ext cx="100852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V="1">
            <a:off x="1089047" y="2992838"/>
            <a:ext cx="106725" cy="2926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1680657" y="2983547"/>
            <a:ext cx="131525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Kép 5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284002" y="2646881"/>
            <a:ext cx="329935" cy="80470"/>
          </a:xfrm>
          <a:prstGeom prst="rect">
            <a:avLst/>
          </a:prstGeom>
        </p:spPr>
      </p:pic>
      <p:pic>
        <p:nvPicPr>
          <p:cNvPr id="57" name="Kép 56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84391" y="2655619"/>
            <a:ext cx="329935" cy="80470"/>
          </a:xfrm>
          <a:prstGeom prst="rect">
            <a:avLst/>
          </a:prstGeom>
        </p:spPr>
      </p:pic>
      <p:pic>
        <p:nvPicPr>
          <p:cNvPr id="15" name="Kép 1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879576" y="2646881"/>
            <a:ext cx="329935" cy="80470"/>
          </a:xfrm>
          <a:prstGeom prst="rect">
            <a:avLst/>
          </a:prstGeom>
        </p:spPr>
      </p:pic>
      <p:pic>
        <p:nvPicPr>
          <p:cNvPr id="16" name="Kép 1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685310" y="2646881"/>
            <a:ext cx="329935" cy="80470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 flipV="1">
            <a:off x="1919395" y="2985883"/>
            <a:ext cx="1290116" cy="10487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V="1">
            <a:off x="2087832" y="2985881"/>
            <a:ext cx="1927413" cy="1051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V="1">
            <a:off x="2787675" y="2983547"/>
            <a:ext cx="11796" cy="2926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V="1">
            <a:off x="3595103" y="2983547"/>
            <a:ext cx="6744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49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304401" y="882000"/>
            <a:ext cx="4690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algn="ctr"/>
            <a:endParaRPr lang="hu-H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helyére rakjuk a </a:t>
            </a:r>
            <a:r>
              <a:rPr lang="hu-H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ledeket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8" y="1284318"/>
            <a:ext cx="6594764" cy="233908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28" y="3962400"/>
            <a:ext cx="2656616" cy="1822307"/>
          </a:xfrm>
          <a:prstGeom prst="rect">
            <a:avLst/>
          </a:prstGeom>
        </p:spPr>
      </p:pic>
      <p:cxnSp>
        <p:nvCxnSpPr>
          <p:cNvPr id="10" name="Egyenes összekötő 9"/>
          <p:cNvCxnSpPr/>
          <p:nvPr/>
        </p:nvCxnSpPr>
        <p:spPr>
          <a:xfrm flipH="1" flipV="1">
            <a:off x="784391" y="3371579"/>
            <a:ext cx="793057" cy="663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gyenes összekötő 2"/>
          <p:cNvCxnSpPr/>
          <p:nvPr/>
        </p:nvCxnSpPr>
        <p:spPr>
          <a:xfrm flipH="1" flipV="1">
            <a:off x="1095375" y="2985883"/>
            <a:ext cx="573194" cy="10487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 flipV="1">
            <a:off x="1613937" y="2985883"/>
            <a:ext cx="123969" cy="1048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1841880" y="2983547"/>
            <a:ext cx="353230" cy="1048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Kép 28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878061" y="2646881"/>
            <a:ext cx="329935" cy="80470"/>
          </a:xfrm>
          <a:prstGeom prst="rect">
            <a:avLst/>
          </a:prstGeom>
        </p:spPr>
      </p:pic>
      <p:cxnSp>
        <p:nvCxnSpPr>
          <p:cNvPr id="33" name="Egyenes összekötő 32"/>
          <p:cNvCxnSpPr/>
          <p:nvPr/>
        </p:nvCxnSpPr>
        <p:spPr>
          <a:xfrm flipH="1" flipV="1">
            <a:off x="683539" y="2985883"/>
            <a:ext cx="100852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V="1">
            <a:off x="1089047" y="2992838"/>
            <a:ext cx="106725" cy="2926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1680657" y="2983547"/>
            <a:ext cx="131525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Kép 5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284002" y="2646881"/>
            <a:ext cx="329935" cy="80470"/>
          </a:xfrm>
          <a:prstGeom prst="rect">
            <a:avLst/>
          </a:prstGeom>
        </p:spPr>
      </p:pic>
      <p:pic>
        <p:nvPicPr>
          <p:cNvPr id="57" name="Kép 56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84391" y="2655619"/>
            <a:ext cx="329935" cy="80470"/>
          </a:xfrm>
          <a:prstGeom prst="rect">
            <a:avLst/>
          </a:prstGeom>
        </p:spPr>
      </p:pic>
      <p:pic>
        <p:nvPicPr>
          <p:cNvPr id="15" name="Kép 1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879576" y="2646881"/>
            <a:ext cx="329935" cy="80470"/>
          </a:xfrm>
          <a:prstGeom prst="rect">
            <a:avLst/>
          </a:prstGeom>
        </p:spPr>
      </p:pic>
      <p:pic>
        <p:nvPicPr>
          <p:cNvPr id="16" name="Kép 1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685310" y="2646881"/>
            <a:ext cx="329935" cy="80470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 flipV="1">
            <a:off x="1919395" y="2985883"/>
            <a:ext cx="1290116" cy="10487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V="1">
            <a:off x="2087832" y="2985881"/>
            <a:ext cx="1927413" cy="1051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V="1">
            <a:off x="2787675" y="2983547"/>
            <a:ext cx="11796" cy="2926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V="1">
            <a:off x="3595103" y="2983547"/>
            <a:ext cx="6744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409" y="1834875"/>
            <a:ext cx="217346" cy="792674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026" y="1842150"/>
            <a:ext cx="228257" cy="773538"/>
          </a:xfrm>
          <a:prstGeom prst="rect">
            <a:avLst/>
          </a:prstGeom>
        </p:spPr>
      </p:pic>
      <p:pic>
        <p:nvPicPr>
          <p:cNvPr id="27" name="Kép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28934" y="1827013"/>
            <a:ext cx="228257" cy="773538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7676" y="1825474"/>
            <a:ext cx="229417" cy="790214"/>
          </a:xfrm>
          <a:prstGeom prst="rect">
            <a:avLst/>
          </a:prstGeom>
        </p:spPr>
      </p:pic>
      <p:pic>
        <p:nvPicPr>
          <p:cNvPr id="30" name="Kép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2696" y="1837334"/>
            <a:ext cx="229417" cy="79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84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304401" y="882000"/>
            <a:ext cx="4689678" cy="240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pPr algn="ctr"/>
            <a:endParaRPr lang="hu-H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Élvezzük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kész munkát, és csodálkozunk hogy milyen királyok vagyunk.</a:t>
            </a:r>
          </a:p>
          <a:p>
            <a:endParaRPr lang="hu-H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8" y="1284318"/>
            <a:ext cx="6594764" cy="233908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28" y="3962400"/>
            <a:ext cx="2656616" cy="1822307"/>
          </a:xfrm>
          <a:prstGeom prst="rect">
            <a:avLst/>
          </a:prstGeom>
        </p:spPr>
      </p:pic>
      <p:cxnSp>
        <p:nvCxnSpPr>
          <p:cNvPr id="10" name="Egyenes összekötő 9"/>
          <p:cNvCxnSpPr/>
          <p:nvPr/>
        </p:nvCxnSpPr>
        <p:spPr>
          <a:xfrm flipH="1" flipV="1">
            <a:off x="784391" y="3371579"/>
            <a:ext cx="793057" cy="663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gyenes összekötő 2"/>
          <p:cNvCxnSpPr/>
          <p:nvPr/>
        </p:nvCxnSpPr>
        <p:spPr>
          <a:xfrm flipH="1" flipV="1">
            <a:off x="1095375" y="2985883"/>
            <a:ext cx="573194" cy="10487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 flipV="1">
            <a:off x="1613937" y="2985883"/>
            <a:ext cx="123969" cy="1048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1841880" y="2983547"/>
            <a:ext cx="353230" cy="1048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Kép 28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878061" y="2646881"/>
            <a:ext cx="329935" cy="80470"/>
          </a:xfrm>
          <a:prstGeom prst="rect">
            <a:avLst/>
          </a:prstGeom>
        </p:spPr>
      </p:pic>
      <p:cxnSp>
        <p:nvCxnSpPr>
          <p:cNvPr id="33" name="Egyenes összekötő 32"/>
          <p:cNvCxnSpPr/>
          <p:nvPr/>
        </p:nvCxnSpPr>
        <p:spPr>
          <a:xfrm flipH="1" flipV="1">
            <a:off x="683539" y="2985883"/>
            <a:ext cx="100852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V="1">
            <a:off x="1089047" y="2992838"/>
            <a:ext cx="106725" cy="2926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1680657" y="2983547"/>
            <a:ext cx="131525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Kép 5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284002" y="2646881"/>
            <a:ext cx="329935" cy="80470"/>
          </a:xfrm>
          <a:prstGeom prst="rect">
            <a:avLst/>
          </a:prstGeom>
        </p:spPr>
      </p:pic>
      <p:pic>
        <p:nvPicPr>
          <p:cNvPr id="57" name="Kép 56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84391" y="2655619"/>
            <a:ext cx="329935" cy="80470"/>
          </a:xfrm>
          <a:prstGeom prst="rect">
            <a:avLst/>
          </a:prstGeom>
        </p:spPr>
      </p:pic>
      <p:pic>
        <p:nvPicPr>
          <p:cNvPr id="15" name="Kép 1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879576" y="2646881"/>
            <a:ext cx="329935" cy="80470"/>
          </a:xfrm>
          <a:prstGeom prst="rect">
            <a:avLst/>
          </a:prstGeom>
        </p:spPr>
      </p:pic>
      <p:pic>
        <p:nvPicPr>
          <p:cNvPr id="16" name="Kép 1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685310" y="2646881"/>
            <a:ext cx="329935" cy="80470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 flipV="1">
            <a:off x="1919395" y="2985883"/>
            <a:ext cx="1290116" cy="10487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V="1">
            <a:off x="2087832" y="2985881"/>
            <a:ext cx="1927413" cy="1051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V="1">
            <a:off x="2787675" y="2983547"/>
            <a:ext cx="11796" cy="2926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V="1">
            <a:off x="3595103" y="2983547"/>
            <a:ext cx="6744" cy="2926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409" y="1834875"/>
            <a:ext cx="217346" cy="792674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026" y="1842150"/>
            <a:ext cx="228257" cy="773538"/>
          </a:xfrm>
          <a:prstGeom prst="rect">
            <a:avLst/>
          </a:prstGeom>
        </p:spPr>
      </p:pic>
      <p:pic>
        <p:nvPicPr>
          <p:cNvPr id="27" name="Kép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28934" y="1827013"/>
            <a:ext cx="228257" cy="773538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7676" y="1825474"/>
            <a:ext cx="229417" cy="790214"/>
          </a:xfrm>
          <a:prstGeom prst="rect">
            <a:avLst/>
          </a:prstGeom>
        </p:spPr>
      </p:pic>
      <p:pic>
        <p:nvPicPr>
          <p:cNvPr id="30" name="Kép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2696" y="1837334"/>
            <a:ext cx="229417" cy="79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4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38</Words>
  <Application>Microsoft Office PowerPoint</Application>
  <PresentationFormat>Egyéni</PresentationFormat>
  <Paragraphs>13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Rendőrlámpa gyalogossal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Rendőrlámpa gyalogossal</dc:title>
  <dc:creator>szakkora1</dc:creator>
  <cp:lastModifiedBy>szakkora1</cp:lastModifiedBy>
  <cp:revision>18</cp:revision>
  <dcterms:created xsi:type="dcterms:W3CDTF">2016-04-08T11:28:44Z</dcterms:created>
  <dcterms:modified xsi:type="dcterms:W3CDTF">2016-05-20T12:18:31Z</dcterms:modified>
</cp:coreProperties>
</file>