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90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449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6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959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148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575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051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203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346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84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961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751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477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484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445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069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381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735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55B6B41-8115-4783-A4D7-FE81ADB54336}" type="datetimeFigureOut">
              <a:rPr lang="hu-HU" smtClean="0"/>
              <a:t>2016.04.15.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2EEA5-18AA-4546-A3B9-5BF8827E26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5213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042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zis 8"/>
          <p:cNvSpPr/>
          <p:nvPr/>
        </p:nvSpPr>
        <p:spPr>
          <a:xfrm>
            <a:off x="6605196" y="3078163"/>
            <a:ext cx="1097280" cy="1021976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Szövegdoboz 15"/>
          <p:cNvSpPr txBox="1"/>
          <p:nvPr/>
        </p:nvSpPr>
        <p:spPr>
          <a:xfrm>
            <a:off x="-236917" y="313676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800" dirty="0" smtClean="0">
                <a:latin typeface="Tw Cen MT Condensed Extra Bold" panose="020B0803020202020204" pitchFamily="34" charset="-18"/>
              </a:rPr>
              <a:t>Az ultrahang előállítása</a:t>
            </a:r>
            <a:endParaRPr lang="hu-HU" sz="4800" dirty="0">
              <a:latin typeface="Tw Cen MT Condensed Extra Bold" panose="020B0803020202020204" pitchFamily="34" charset="-1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078163"/>
            <a:ext cx="8572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098" y="1539841"/>
            <a:ext cx="1213951" cy="448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Csoportba foglalás 2"/>
          <p:cNvGrpSpPr/>
          <p:nvPr/>
        </p:nvGrpSpPr>
        <p:grpSpPr>
          <a:xfrm>
            <a:off x="3308362" y="3895357"/>
            <a:ext cx="1990717" cy="1219436"/>
            <a:chOff x="3889770" y="3974324"/>
            <a:chExt cx="1990717" cy="1219436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9770" y="4616248"/>
              <a:ext cx="183754" cy="577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00000" flipV="1">
              <a:off x="4211459" y="4479291"/>
              <a:ext cx="222867" cy="700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00000" flipV="1">
              <a:off x="4568097" y="4291607"/>
              <a:ext cx="281412" cy="884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00000" flipV="1">
              <a:off x="5074473" y="4083151"/>
              <a:ext cx="318512" cy="1001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00000" flipV="1">
              <a:off x="5561975" y="3974324"/>
              <a:ext cx="318512" cy="1001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977" y="2286281"/>
            <a:ext cx="2335633" cy="130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94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0.10209 -0.0740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-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85185E-6 L -0.10208 -0.0314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4" y="-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7200" dirty="0" smtClean="0">
                <a:latin typeface="Tw Cen MT Condensed Extra Bold" panose="020B0803020202020204" pitchFamily="34" charset="-18"/>
              </a:rPr>
              <a:t>Időből út</a:t>
            </a:r>
            <a:endParaRPr lang="hu-HU" sz="7200" dirty="0">
              <a:latin typeface="Tw Cen MT Condensed Extra Bold" panose="020B0803020202020204" pitchFamily="34" charset="-1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591670" y="1934134"/>
                <a:ext cx="3044415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4000" dirty="0" smtClean="0"/>
                  <a:t>Távolság: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4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hu-HU" sz="4000" b="0" dirty="0" smtClean="0">
                  <a:ea typeface="Cambria Math" panose="02040503050406030204" pitchFamily="18" charset="0"/>
                </a:endParaRPr>
              </a:p>
              <a:p>
                <a:endParaRPr lang="hu-HU" dirty="0"/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70" y="1934134"/>
                <a:ext cx="3044415" cy="1600438"/>
              </a:xfrm>
              <a:prstGeom prst="rect">
                <a:avLst/>
              </a:prstGeom>
              <a:blipFill rotWithShape="1">
                <a:blip r:embed="rId2"/>
                <a:stretch>
                  <a:fillRect l="-7014" t="-684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zövegdoboz 5"/>
          <p:cNvSpPr txBox="1"/>
          <p:nvPr/>
        </p:nvSpPr>
        <p:spPr>
          <a:xfrm>
            <a:off x="537882" y="3534572"/>
            <a:ext cx="40986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hu-HU" sz="4000" dirty="0" smtClean="0"/>
              <a:t>Hangsebesség:</a:t>
            </a:r>
            <a:endParaRPr lang="hu-HU" sz="4000" b="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7013985" y="3216537"/>
                <a:ext cx="3657600" cy="12430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4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</a:rPr>
                        <m:t>=0,034</m:t>
                      </m:r>
                      <m:f>
                        <m:fPr>
                          <m:ctrlPr>
                            <a:rPr lang="hu-HU" sz="4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40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num>
                        <m:den>
                          <m:r>
                            <a:rPr lang="hu-H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hu-H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hu-H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hu-HU" sz="4000" dirty="0"/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985" y="3216537"/>
                <a:ext cx="3657600" cy="12430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Jobb oldali kapcsos zárójel 8"/>
          <p:cNvSpPr/>
          <p:nvPr/>
        </p:nvSpPr>
        <p:spPr>
          <a:xfrm>
            <a:off x="4518212" y="1934134"/>
            <a:ext cx="1344706" cy="4541970"/>
          </a:xfrm>
          <a:prstGeom prst="rightBrace">
            <a:avLst>
              <a:gd name="adj1" fmla="val 33987"/>
              <a:gd name="adj2" fmla="val 42310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Szövegdoboz 1"/>
              <p:cNvSpPr txBox="1"/>
              <p:nvPr/>
            </p:nvSpPr>
            <p:spPr>
              <a:xfrm>
                <a:off x="398182" y="4242458"/>
                <a:ext cx="3980330" cy="1041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6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sz="3600" i="1">
                          <a:latin typeface="Cambria Math" panose="02040503050406030204" pitchFamily="18" charset="0"/>
                        </a:rPr>
                        <m:t>=340 </m:t>
                      </m:r>
                      <m:f>
                        <m:fPr>
                          <m:ctrlPr>
                            <a:rPr lang="hu-HU" sz="36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3600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hu-HU" sz="3600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2" name="Szövegdoboz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82" y="4242458"/>
                <a:ext cx="3980330" cy="10413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1048682" y="5283833"/>
                <a:ext cx="3077061" cy="1404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6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sz="3600" i="1">
                          <a:latin typeface="Cambria Math" panose="02040503050406030204" pitchFamily="18" charset="0"/>
                        </a:rPr>
                        <m:t>=0,034 </m:t>
                      </m:r>
                      <m:f>
                        <m:fPr>
                          <m:ctrlPr>
                            <a:rPr lang="hu-HU" sz="36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3600" i="1">
                              <a:latin typeface="Cambria Math" panose="02040503050406030204" pitchFamily="18" charset="0"/>
                            </a:rPr>
                            <m:t>𝑐𝑚</m:t>
                          </m:r>
                        </m:num>
                        <m:den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hu-HU" dirty="0"/>
              </a:p>
              <a:p>
                <a:endParaRPr lang="hu-HU" dirty="0"/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682" y="5283833"/>
                <a:ext cx="3077061" cy="14049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824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100"/>
                            </p:stCondLst>
                            <p:childTnLst>
                              <p:par>
                                <p:cTn id="37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7200" dirty="0" smtClean="0">
                <a:latin typeface="Tw Cen MT Condensed Extra Bold" panose="020B0803020202020204" pitchFamily="34" charset="-18"/>
              </a:rPr>
              <a:t>Útból távolság</a:t>
            </a:r>
            <a:endParaRPr lang="hu-HU" sz="7200" dirty="0">
              <a:latin typeface="Tw Cen MT Condensed Extra Bold" panose="020B0803020202020204" pitchFamily="34" charset="-18"/>
            </a:endParaRPr>
          </a:p>
        </p:txBody>
      </p:sp>
      <p:cxnSp>
        <p:nvCxnSpPr>
          <p:cNvPr id="7" name="Egyenes összekötő nyíllal 6"/>
          <p:cNvCxnSpPr/>
          <p:nvPr/>
        </p:nvCxnSpPr>
        <p:spPr>
          <a:xfrm flipV="1">
            <a:off x="2506532" y="4367605"/>
            <a:ext cx="3281082" cy="6024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 flipH="1" flipV="1">
            <a:off x="2506532" y="3334872"/>
            <a:ext cx="3281082" cy="516366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Szövegdoboz 12"/>
              <p:cNvSpPr txBox="1"/>
              <p:nvPr/>
            </p:nvSpPr>
            <p:spPr>
              <a:xfrm>
                <a:off x="8101706" y="3334872"/>
                <a:ext cx="4012602" cy="1260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4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</a:rPr>
                        <m:t>𝑣𝑜𝑙𝑠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hu-HU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4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4000" b="0" i="1" smtClean="0">
                              <a:latin typeface="Cambria Math" panose="02040503050406030204" pitchFamily="18" charset="0"/>
                            </a:rPr>
                            <m:t>ú</m:t>
                          </m:r>
                          <m:r>
                            <a:rPr lang="hu-HU" sz="4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hu-HU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sz="4000" dirty="0"/>
              </a:p>
            </p:txBody>
          </p:sp>
        </mc:Choice>
        <mc:Fallback xmlns="">
          <p:sp>
            <p:nvSpPr>
              <p:cNvPr id="13" name="Szövegdoboz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1706" y="3334872"/>
                <a:ext cx="4012602" cy="126008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26" y="1873328"/>
            <a:ext cx="1213951" cy="448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Ellipszis 9"/>
          <p:cNvSpPr/>
          <p:nvPr/>
        </p:nvSpPr>
        <p:spPr>
          <a:xfrm>
            <a:off x="6282466" y="3572985"/>
            <a:ext cx="1097280" cy="1021976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937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439029"/>
            <a:ext cx="12192000" cy="1400530"/>
          </a:xfrm>
        </p:spPr>
        <p:txBody>
          <a:bodyPr>
            <a:normAutofit/>
          </a:bodyPr>
          <a:lstStyle/>
          <a:p>
            <a:pPr algn="ctr"/>
            <a:r>
              <a:rPr lang="hu-HU" sz="7200" dirty="0" smtClean="0">
                <a:latin typeface="Tw Cen MT Condensed Extra Bold" panose="020B0803020202020204" pitchFamily="34" charset="-18"/>
              </a:rPr>
              <a:t>SR-04 szenzor</a:t>
            </a:r>
            <a:endParaRPr lang="hu-HU" sz="7200" dirty="0">
              <a:latin typeface="Tw Cen MT Condensed Extra Bold" panose="020B0803020202020204" pitchFamily="34" charset="-1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495301" y="3766828"/>
                <a:ext cx="2430180" cy="411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𝑗𝑒𝑙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1" y="3766828"/>
                <a:ext cx="2430180" cy="411277"/>
              </a:xfrm>
              <a:prstGeom prst="rect">
                <a:avLst/>
              </a:prstGeom>
              <a:blipFill rotWithShape="1">
                <a:blip r:embed="rId2"/>
                <a:stretch>
                  <a:fillRect b="-447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zövegdoboz 9"/>
          <p:cNvSpPr txBox="1"/>
          <p:nvPr/>
        </p:nvSpPr>
        <p:spPr>
          <a:xfrm>
            <a:off x="3683696" y="5541164"/>
            <a:ext cx="2239666" cy="411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Idővel arányos jel</a:t>
            </a:r>
            <a:endParaRPr lang="hu-H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391" y="2179853"/>
            <a:ext cx="4973772" cy="1190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390" y="3370763"/>
            <a:ext cx="4673579" cy="1026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444" y="1828800"/>
            <a:ext cx="2367364" cy="469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zövegdoboz 11"/>
          <p:cNvSpPr txBox="1"/>
          <p:nvPr/>
        </p:nvSpPr>
        <p:spPr>
          <a:xfrm>
            <a:off x="9410820" y="1897020"/>
            <a:ext cx="2354575" cy="1473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0" dirty="0">
                <a:solidFill>
                  <a:srgbClr val="3366FF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TX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9327113" y="5053669"/>
            <a:ext cx="2521988" cy="1473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0" dirty="0" smtClean="0">
                <a:solidFill>
                  <a:srgbClr val="3366FF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RX</a:t>
            </a:r>
            <a:endParaRPr lang="hu-HU" sz="8000" dirty="0">
              <a:solidFill>
                <a:srgbClr val="3366FF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3945569" y="2179853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8 db 40KHz ultrahang impulzus</a:t>
            </a:r>
            <a:endParaRPr lang="hu-HU" dirty="0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179" y="4725988"/>
            <a:ext cx="1186933" cy="327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825" y="4591686"/>
            <a:ext cx="4992280" cy="923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684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"/>
                            </p:stCondLst>
                            <p:childTnLst>
                              <p:par>
                                <p:cTn id="3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8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68</Words>
  <Application>Microsoft Office PowerPoint</Application>
  <PresentationFormat>Egyéni</PresentationFormat>
  <Paragraphs>16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Ion</vt:lpstr>
      <vt:lpstr>PowerPoint bemutató</vt:lpstr>
      <vt:lpstr>PowerPoint bemutató</vt:lpstr>
      <vt:lpstr>Időből út</vt:lpstr>
      <vt:lpstr>Útból távolság</vt:lpstr>
      <vt:lpstr>SR-04 szenzor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szakkora1</dc:creator>
  <cp:lastModifiedBy>szakkora1</cp:lastModifiedBy>
  <cp:revision>22</cp:revision>
  <dcterms:created xsi:type="dcterms:W3CDTF">2016-04-01T11:29:50Z</dcterms:created>
  <dcterms:modified xsi:type="dcterms:W3CDTF">2016-04-15T11:11:27Z</dcterms:modified>
</cp:coreProperties>
</file>