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2/5/2024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4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7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4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4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6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0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8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1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2/5/2024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7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20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9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pub_bin/dload/Educatio_2024/Pontszamitas_2024_EDUCATIO_eloadas_OH.pps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i&amp;url=https%3A%2F%2Fu-szeged.hu%2Fdownload.php%3FdocID%3D146745&amp;psig=AOvVaw1JxpLrgg291g7K1_00epQu&amp;ust=1707248307368000&amp;source=images&amp;cd=vfe&amp;opi=89978449&amp;ved=0CBIQjRxqFwoTCIid4Nn5lIQDFQAAAAAdAAAAABA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FD2B15-F8A2-CE08-45E9-4094A9445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10004" b="33747"/>
          <a:stretch/>
        </p:blipFill>
        <p:spPr>
          <a:xfrm>
            <a:off x="1" y="11"/>
            <a:ext cx="12191999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3343057-56C4-FF8A-88AA-EF707B8E3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29"/>
            <a:ext cx="8933796" cy="2894433"/>
          </a:xfrm>
        </p:spPr>
        <p:txBody>
          <a:bodyPr>
            <a:normAutofit/>
          </a:bodyPr>
          <a:lstStyle/>
          <a:p>
            <a:r>
              <a:rPr lang="hu-HU" dirty="0"/>
              <a:t>Felvételi pontszámítás </a:t>
            </a:r>
            <a:br>
              <a:rPr lang="hu-HU" dirty="0"/>
            </a:br>
            <a:r>
              <a:rPr lang="hu-HU" dirty="0"/>
              <a:t>2024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2131ED3-B60D-2856-FD06-F1DC6411A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5139262"/>
            <a:ext cx="8936846" cy="307123"/>
          </a:xfrm>
        </p:spPr>
        <p:txBody>
          <a:bodyPr>
            <a:normAutofit/>
          </a:bodyPr>
          <a:lstStyle/>
          <a:p>
            <a:pPr algn="l"/>
            <a:r>
              <a:rPr lang="hu-HU" sz="1200" dirty="0">
                <a:hlinkClick r:id="rId3"/>
              </a:rPr>
              <a:t>Forrás: https://www.felvi.hu/pub_bin/dload/Educatio_2024/Pontszamitas_2024_EDUCATIO_eloadas_OH.ppsx</a:t>
            </a:r>
            <a:endParaRPr lang="hu-HU" sz="1200" dirty="0"/>
          </a:p>
          <a:p>
            <a:endParaRPr lang="hu-H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635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48FA223F-6EA6-E76F-5CD1-376220716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042519"/>
              </p:ext>
            </p:extLst>
          </p:nvPr>
        </p:nvGraphicFramePr>
        <p:xfrm>
          <a:off x="430695" y="2019393"/>
          <a:ext cx="11330610" cy="2151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870">
                  <a:extLst>
                    <a:ext uri="{9D8B030D-6E8A-4147-A177-3AD203B41FA5}">
                      <a16:colId xmlns:a16="http://schemas.microsoft.com/office/drawing/2014/main" val="3601011264"/>
                    </a:ext>
                  </a:extLst>
                </a:gridCol>
                <a:gridCol w="3776870">
                  <a:extLst>
                    <a:ext uri="{9D8B030D-6E8A-4147-A177-3AD203B41FA5}">
                      <a16:colId xmlns:a16="http://schemas.microsoft.com/office/drawing/2014/main" val="2406900885"/>
                    </a:ext>
                  </a:extLst>
                </a:gridCol>
                <a:gridCol w="3776870">
                  <a:extLst>
                    <a:ext uri="{9D8B030D-6E8A-4147-A177-3AD203B41FA5}">
                      <a16:colId xmlns:a16="http://schemas.microsoft.com/office/drawing/2014/main" val="1522823343"/>
                    </a:ext>
                  </a:extLst>
                </a:gridCol>
              </a:tblGrid>
              <a:tr h="5828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Tanulmányi 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Érettségi 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/>
                        <a:t>Intézményi pont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469777"/>
                  </a:ext>
                </a:extLst>
              </a:tr>
              <a:tr h="472750"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Max. 200 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Max. 200 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Max. 100 pont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526351"/>
                  </a:ext>
                </a:extLst>
              </a:tr>
              <a:tr h="1096137">
                <a:tc>
                  <a:txBody>
                    <a:bodyPr/>
                    <a:lstStyle/>
                    <a:p>
                      <a:r>
                        <a:rPr lang="hu-HU" sz="2000" dirty="0"/>
                        <a:t>A középiskolai eredmény (100 pont) + az érettségi átlag (100 pont)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Két érettségi vizsgatárgy százalékos összege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 felsőoktatási intézmény által meghatározott teljesítményért, eredményért, vizsgáért adható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421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08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275B68-0B70-8849-8C53-34F0295E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642594"/>
            <a:ext cx="10369826" cy="1371600"/>
          </a:xfrm>
        </p:spPr>
        <p:txBody>
          <a:bodyPr/>
          <a:lstStyle/>
          <a:p>
            <a:r>
              <a:rPr lang="hu-HU" b="1" dirty="0"/>
              <a:t>Tanulmányi pont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DF6519-B864-E07A-B16E-E71C35978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805485"/>
            <a:ext cx="4663440" cy="230985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Középiskolai eredmény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az utolsó 2 tanult év végi osztályzatok összege</a:t>
            </a: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84976A9-392A-1919-A0E0-626C4C6CF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805485"/>
            <a:ext cx="4663440" cy="230985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Érettségi átlag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az érettségi bizonyítványban vagy tanúsítványban lévő 5 vizsgaeredmény átlaga egész számra kerekítve</a:t>
            </a:r>
          </a:p>
          <a:p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E539BF8-E759-E196-BDD2-33721895AAC2}"/>
              </a:ext>
            </a:extLst>
          </p:cNvPr>
          <p:cNvSpPr txBox="1"/>
          <p:nvPr/>
        </p:nvSpPr>
        <p:spPr>
          <a:xfrm>
            <a:off x="5374419" y="624736"/>
            <a:ext cx="683812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- magyar nyelv és irodalom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- történelem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- matematika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- idegen nyelv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- felsőoktatási intézmény által meghatározott tantárgy</a:t>
            </a:r>
          </a:p>
        </p:txBody>
      </p:sp>
    </p:spTree>
    <p:extLst>
      <p:ext uri="{BB962C8B-B14F-4D97-AF65-F5344CB8AC3E}">
        <p14:creationId xmlns:p14="http://schemas.microsoft.com/office/powerpoint/2010/main" val="195683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EC1D43-8087-B682-A0CC-9BD63EC60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16835"/>
            <a:ext cx="10058400" cy="1828799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Érettségi pont: </a:t>
            </a:r>
            <a:br>
              <a:rPr lang="hu-HU" dirty="0"/>
            </a:br>
            <a:r>
              <a:rPr lang="hu-HU" dirty="0"/>
              <a:t>két érettségi vizsgatárgy százalékos eredménye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9A0585-5694-FA21-470C-7105FCEFB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703442"/>
            <a:ext cx="4663440" cy="314871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Középszinten: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 százalékos eredmény 2/3-a (100% = 67 pont)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2"/>
              </a:rPr>
              <a:t>Középszintű érettségi átszámítása</a:t>
            </a: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46BA14B-D1B0-AC04-2476-301ABBBD5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796209"/>
            <a:ext cx="4663440" cy="305595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Emelt szinten: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annyi érettségi pont, ahány százalék (100% = 100 pont)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787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E5D6ED-F9A6-9B89-D9F3-4A76FA1C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171043" cy="1371600"/>
          </a:xfrm>
        </p:spPr>
        <p:txBody>
          <a:bodyPr>
            <a:normAutofit/>
          </a:bodyPr>
          <a:lstStyle/>
          <a:p>
            <a:r>
              <a:rPr lang="hu-HU" b="1" dirty="0"/>
              <a:t>Intézményi többletpontok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DBBD9C-1DE9-D4DD-5C67-C1CBD20B9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51652"/>
            <a:ext cx="10058400" cy="350109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hu-HU" sz="2800" b="1" dirty="0"/>
              <a:t>A felsőoktatási intézmény által meghatározott teljesítményért, eredményért, nyelvvizsgáért adható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600" b="1" dirty="0"/>
              <a:t> valamennyi felsőoktatási intézmény oldalán, valamint a felvi.hu-n lehet tájékozódni a többletpontokról</a:t>
            </a:r>
          </a:p>
        </p:txBody>
      </p:sp>
    </p:spTree>
    <p:extLst>
      <p:ext uri="{BB962C8B-B14F-4D97-AF65-F5344CB8AC3E}">
        <p14:creationId xmlns:p14="http://schemas.microsoft.com/office/powerpoint/2010/main" val="356578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A0A4DDB-F296-D73C-06A6-92C114457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8" r="25295" b="1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FCBD0EC-01D9-8AF8-F326-80EA053B9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pPr algn="ctr"/>
            <a:r>
              <a:rPr lang="hu-HU" b="1" dirty="0"/>
              <a:t>Többletpont </a:t>
            </a:r>
            <a:br>
              <a:rPr lang="hu-HU" b="1" dirty="0"/>
            </a:br>
            <a:r>
              <a:rPr lang="hu-HU" b="1" dirty="0"/>
              <a:t>500 pont+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BAEA5F-5473-41B4-466F-9AD2CC8FF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9951" y="2915478"/>
            <a:ext cx="5127120" cy="3181246"/>
          </a:xfrm>
        </p:spPr>
        <p:txBody>
          <a:bodyPr>
            <a:normAutofit/>
          </a:bodyPr>
          <a:lstStyle/>
          <a:p>
            <a:r>
              <a:rPr lang="hu-HU" sz="2800" b="1" dirty="0"/>
              <a:t>Önkéntes katonai szolgálatért </a:t>
            </a:r>
          </a:p>
          <a:p>
            <a:pPr marL="0" indent="0" algn="ctr">
              <a:buNone/>
            </a:pPr>
            <a:r>
              <a:rPr lang="hu-HU" sz="2800" b="1" dirty="0"/>
              <a:t>- </a:t>
            </a:r>
            <a:r>
              <a:rPr lang="hu-HU" sz="2800" dirty="0"/>
              <a:t>akár az 500 ponton felül jár: </a:t>
            </a:r>
          </a:p>
          <a:p>
            <a:pPr marL="0" indent="0" algn="ctr">
              <a:buNone/>
            </a:pPr>
            <a:r>
              <a:rPr lang="hu-HU" sz="2800" dirty="0"/>
              <a:t>16 / 32 / 64 pont</a:t>
            </a:r>
          </a:p>
        </p:txBody>
      </p:sp>
    </p:spTree>
    <p:extLst>
      <p:ext uri="{BB962C8B-B14F-4D97-AF65-F5344CB8AC3E}">
        <p14:creationId xmlns:p14="http://schemas.microsoft.com/office/powerpoint/2010/main" val="3590190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412431"/>
      </a:dk2>
      <a:lt2>
        <a:srgbClr val="E6E2E8"/>
      </a:lt2>
      <a:accent1>
        <a:srgbClr val="7AAE66"/>
      </a:accent1>
      <a:accent2>
        <a:srgbClr val="58B465"/>
      </a:accent2>
      <a:accent3>
        <a:srgbClr val="63B18E"/>
      </a:accent3>
      <a:accent4>
        <a:srgbClr val="55AEAB"/>
      </a:accent4>
      <a:accent5>
        <a:srgbClr val="67A9D2"/>
      </a:accent5>
      <a:accent6>
        <a:srgbClr val="677CD2"/>
      </a:accent6>
      <a:hlink>
        <a:srgbClr val="9B69AE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221</Words>
  <Application>Microsoft Office PowerPoint</Application>
  <PresentationFormat>Szélesvásznú</PresentationFormat>
  <Paragraphs>35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Garamond</vt:lpstr>
      <vt:lpstr>Wingdings</vt:lpstr>
      <vt:lpstr>SavonVTI</vt:lpstr>
      <vt:lpstr>Felvételi pontszámítás  2024</vt:lpstr>
      <vt:lpstr>PowerPoint-bemutató</vt:lpstr>
      <vt:lpstr>Tanulmányi pont</vt:lpstr>
      <vt:lpstr>Érettségi pont:  két érettségi vizsgatárgy százalékos eredménye</vt:lpstr>
      <vt:lpstr>Intézményi többletpontok</vt:lpstr>
      <vt:lpstr>Többletpont  500 pont+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Felvételi pontszámítás 2024</dc:title>
  <dc:creator>Valéria Fodorné Szabó</dc:creator>
  <cp:lastModifiedBy>Valéria Fodorné Szabó</cp:lastModifiedBy>
  <cp:revision>14</cp:revision>
  <dcterms:created xsi:type="dcterms:W3CDTF">2024-02-05T18:55:20Z</dcterms:created>
  <dcterms:modified xsi:type="dcterms:W3CDTF">2024-02-05T20:05:07Z</dcterms:modified>
</cp:coreProperties>
</file>